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93" r:id="rId5"/>
  </p:sldMasterIdLst>
  <p:notesMasterIdLst>
    <p:notesMasterId r:id="rId35"/>
  </p:notesMasterIdLst>
  <p:sldIdLst>
    <p:sldId id="331" r:id="rId6"/>
    <p:sldId id="325" r:id="rId7"/>
    <p:sldId id="326" r:id="rId8"/>
    <p:sldId id="327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329" r:id="rId17"/>
    <p:sldId id="267" r:id="rId18"/>
    <p:sldId id="330" r:id="rId19"/>
    <p:sldId id="270" r:id="rId20"/>
    <p:sldId id="271" r:id="rId21"/>
    <p:sldId id="272" r:id="rId22"/>
    <p:sldId id="273" r:id="rId23"/>
    <p:sldId id="274" r:id="rId24"/>
    <p:sldId id="276" r:id="rId25"/>
    <p:sldId id="287" r:id="rId26"/>
    <p:sldId id="277" r:id="rId27"/>
    <p:sldId id="289" r:id="rId28"/>
    <p:sldId id="290" r:id="rId29"/>
    <p:sldId id="291" r:id="rId30"/>
    <p:sldId id="292" r:id="rId31"/>
    <p:sldId id="293" r:id="rId32"/>
    <p:sldId id="294" r:id="rId33"/>
    <p:sldId id="295" r:id="rId3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A7FF00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168C588-9A49-4567-95FE-5A008162AF3A}" v="9" dt="2022-12-07T07:51:45.749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181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1056" y="6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ableStyles" Target="tableStyles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8397CF-E02E-4903-A055-890F16227311}" type="datetimeFigureOut">
              <a:rPr lang="en-GB" smtClean="0"/>
              <a:t>20/12/2023</a:t>
            </a:fld>
            <a:endParaRPr lang="en-GB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B9AB66-6B1B-4D33-8EC2-D94AB424B26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8210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Afbeelding met persoon, menigte&#10;&#10;Automatisch gegenereerde beschrijving">
            <a:extLst>
              <a:ext uri="{FF2B5EF4-FFF2-40B4-BE49-F238E27FC236}">
                <a16:creationId xmlns:a16="http://schemas.microsoft.com/office/drawing/2014/main" id="{D61A5846-9542-4568-9DFE-94882DCA62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6" y="3873911"/>
            <a:ext cx="8676000" cy="1612489"/>
          </a:xfrm>
        </p:spPr>
        <p:txBody>
          <a:bodyPr anchor="b">
            <a:spAutoFit/>
          </a:bodyPr>
          <a:lstStyle>
            <a:lvl1pPr algn="l">
              <a:lnSpc>
                <a:spcPct val="85000"/>
              </a:lnSpc>
              <a:defRPr sz="6000" spc="-12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00BEC53-6C66-491A-8262-6C9644C07152}" type="datetime1">
              <a:rPr lang="nl-NL" noProof="0" smtClean="0"/>
              <a:t>20-12-2023</a:t>
            </a:fld>
            <a:endParaRPr lang="nl-NL" noProof="0"/>
          </a:p>
        </p:txBody>
      </p:sp>
      <p:grpSp>
        <p:nvGrpSpPr>
          <p:cNvPr id="8" name="Logo">
            <a:extLst>
              <a:ext uri="{FF2B5EF4-FFF2-40B4-BE49-F238E27FC236}">
                <a16:creationId xmlns:a16="http://schemas.microsoft.com/office/drawing/2014/main" id="{4453D30A-766F-4B73-9465-D7700EE84C9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056685" y="5896036"/>
            <a:ext cx="2750453" cy="571690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436F56CC-3885-4BCC-A432-999DFDC6D00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B3BE0048-A137-4E71-A84E-BD4A3502F31B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B441755C-CFDF-4A02-8626-E1436024DEE3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96659DC1-3EF9-4EBA-8591-714C27862E7A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0BF3F3A-7F1F-4D0B-AC01-A9874DE5180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5F03D626-4673-4183-9AA6-4B8AE4CA1244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AFAA3318-A295-4B7D-9844-674A26EA5CD4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2176981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 met afbeelding Gro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878640"/>
            <a:ext cx="10563225" cy="1250698"/>
          </a:xfrm>
        </p:spPr>
        <p:txBody>
          <a:bodyPr/>
          <a:lstStyle>
            <a:lvl1pPr>
              <a:lnSpc>
                <a:spcPct val="100000"/>
              </a:lnSpc>
              <a:defRPr spc="-40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00BBB-AA3D-402D-A179-A9C017A3453D}" type="datetime1">
              <a:rPr lang="nl-NL" noProof="0" smtClean="0"/>
              <a:t>20-12-2023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6" y="4878640"/>
            <a:ext cx="885824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4000" b="1" kern="1200" spc="-4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21" name="Logo">
            <a:extLst>
              <a:ext uri="{FF2B5EF4-FFF2-40B4-BE49-F238E27FC236}">
                <a16:creationId xmlns:a16="http://schemas.microsoft.com/office/drawing/2014/main" id="{DF413AD2-7FC6-4A2C-9ED4-EFF396CD56C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2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22" name="Vrije vorm: vorm 21">
              <a:extLst>
                <a:ext uri="{FF2B5EF4-FFF2-40B4-BE49-F238E27FC236}">
                  <a16:creationId xmlns:a16="http://schemas.microsoft.com/office/drawing/2014/main" id="{C35DBBAD-CFE2-468E-A5B8-9B5D64B28012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3" name="Vrije vorm: vorm 22">
              <a:extLst>
                <a:ext uri="{FF2B5EF4-FFF2-40B4-BE49-F238E27FC236}">
                  <a16:creationId xmlns:a16="http://schemas.microsoft.com/office/drawing/2014/main" id="{0DBC2CE3-1DE3-416B-BC17-4396260896B8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4" name="Vrije vorm: vorm 23">
              <a:extLst>
                <a:ext uri="{FF2B5EF4-FFF2-40B4-BE49-F238E27FC236}">
                  <a16:creationId xmlns:a16="http://schemas.microsoft.com/office/drawing/2014/main" id="{DD22A412-D436-4EFA-9833-FEEC06EBEE9F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5" name="Vrije vorm: vorm 24">
              <a:extLst>
                <a:ext uri="{FF2B5EF4-FFF2-40B4-BE49-F238E27FC236}">
                  <a16:creationId xmlns:a16="http://schemas.microsoft.com/office/drawing/2014/main" id="{37D3242E-9020-4400-99CC-726ED4D518E2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6" name="Vrije vorm: vorm 25">
              <a:extLst>
                <a:ext uri="{FF2B5EF4-FFF2-40B4-BE49-F238E27FC236}">
                  <a16:creationId xmlns:a16="http://schemas.microsoft.com/office/drawing/2014/main" id="{2D8AD5B1-D05B-4B65-92F2-FEE5323B0F3C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7" name="Vrije vorm: vorm 26">
              <a:extLst>
                <a:ext uri="{FF2B5EF4-FFF2-40B4-BE49-F238E27FC236}">
                  <a16:creationId xmlns:a16="http://schemas.microsoft.com/office/drawing/2014/main" id="{649EC10B-E95F-49E6-97BB-60C1AE632AC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8" name="Vrije vorm: vorm 27">
              <a:extLst>
                <a:ext uri="{FF2B5EF4-FFF2-40B4-BE49-F238E27FC236}">
                  <a16:creationId xmlns:a16="http://schemas.microsoft.com/office/drawing/2014/main" id="{8B788238-6643-4924-9470-03C1327A6B1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2755398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ccent dia gro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-1368000"/>
            <a:ext cx="10108030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pic>
        <p:nvPicPr>
          <p:cNvPr id="10" name="Vormentaal" descr="Afbeelding met tekst&#10;&#10;Automatisch gegenereerde beschrijving">
            <a:extLst>
              <a:ext uri="{FF2B5EF4-FFF2-40B4-BE49-F238E27FC236}">
                <a16:creationId xmlns:a16="http://schemas.microsoft.com/office/drawing/2014/main" id="{54F6A987-9670-44F2-9B36-4C0123CD9E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4DE01-3480-42CF-9B50-C0496424F63F}" type="datetime1">
              <a:rPr lang="nl-NL" noProof="0" smtClean="0"/>
              <a:t>20-12-2023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296862"/>
            <a:ext cx="8505825" cy="5832475"/>
          </a:xfrm>
        </p:spPr>
        <p:txBody>
          <a:bodyPr numCol="1" spcCol="180000" anchor="ctr"/>
          <a:lstStyle>
            <a:lvl1pPr marL="432000" indent="-432000">
              <a:spcBef>
                <a:spcPts val="1200"/>
              </a:spcBef>
              <a:defRPr sz="3000">
                <a:solidFill>
                  <a:schemeClr val="tx1"/>
                </a:solidFill>
              </a:defRPr>
            </a:lvl1pPr>
            <a:lvl2pPr marL="864000" indent="-432000">
              <a:spcBef>
                <a:spcPts val="1200"/>
              </a:spcBef>
              <a:defRPr sz="3000">
                <a:solidFill>
                  <a:schemeClr val="tx1"/>
                </a:solidFill>
              </a:defRPr>
            </a:lvl2pPr>
            <a:lvl3pPr marL="1296000" indent="-432000">
              <a:spcBef>
                <a:spcPts val="0"/>
              </a:spcBef>
              <a:defRPr sz="3000">
                <a:solidFill>
                  <a:schemeClr val="tx1"/>
                </a:solidFill>
              </a:defRPr>
            </a:lvl3pPr>
            <a:lvl4pPr>
              <a:spcBef>
                <a:spcPts val="1200"/>
              </a:spcBef>
              <a:defRPr sz="3000">
                <a:solidFill>
                  <a:schemeClr val="tx1"/>
                </a:solidFill>
              </a:defRPr>
            </a:lvl4pPr>
            <a:lvl5pPr>
              <a:spcBef>
                <a:spcPts val="1200"/>
              </a:spcBef>
              <a:defRPr sz="3000">
                <a:solidFill>
                  <a:schemeClr val="tx1"/>
                </a:solidFill>
              </a:defRPr>
            </a:lvl5pPr>
            <a:lvl6pPr>
              <a:spcBef>
                <a:spcPts val="1200"/>
              </a:spcBef>
              <a:defRPr sz="3000">
                <a:solidFill>
                  <a:schemeClr val="tx1"/>
                </a:solidFill>
              </a:defRPr>
            </a:lvl6pPr>
            <a:lvl7pPr>
              <a:spcBef>
                <a:spcPts val="1200"/>
              </a:spcBef>
              <a:defRPr sz="3000">
                <a:solidFill>
                  <a:schemeClr val="tx1"/>
                </a:solidFill>
              </a:defRPr>
            </a:lvl7pPr>
            <a:lvl8pPr>
              <a:spcBef>
                <a:spcPts val="1200"/>
              </a:spcBef>
              <a:defRPr sz="3000">
                <a:solidFill>
                  <a:schemeClr val="tx1"/>
                </a:solidFill>
              </a:defRPr>
            </a:lvl8pPr>
            <a:lvl9pPr>
              <a:spcBef>
                <a:spcPts val="1200"/>
              </a:spcBef>
              <a:defRPr sz="3000">
                <a:solidFill>
                  <a:schemeClr val="tx1"/>
                </a:solidFill>
              </a:defRPr>
            </a:lvl9pPr>
          </a:lstStyle>
          <a:p>
            <a:pPr lvl="0"/>
            <a:r>
              <a:rPr lang="nl-NL" noProof="0" dirty="0"/>
              <a:t>Klikken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</p:txBody>
      </p:sp>
      <p:grpSp>
        <p:nvGrpSpPr>
          <p:cNvPr id="11" name="Logo">
            <a:extLst>
              <a:ext uri="{FF2B5EF4-FFF2-40B4-BE49-F238E27FC236}">
                <a16:creationId xmlns:a16="http://schemas.microsoft.com/office/drawing/2014/main" id="{5A67ED8A-1F77-4759-810A-AC88E8934E9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2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8FE7ED73-845F-466E-88CA-8FF5121DB4C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7EFBE599-2450-43C2-B3B8-66B87E75C6DA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32CC8B6-CA02-4155-A71F-2783491CB730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2DCE2F1-84DB-42AC-A0A6-15D6B58F93E7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C012A12D-CD90-401D-9811-125E09DDDB97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B6613E1E-1F23-466D-9B4B-F2ADDE8656AC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B6C9BD3F-17C3-4321-8B85-B2F1D3FD4A5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39294387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ccent dia blauw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-1368000"/>
            <a:ext cx="10108030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89DF6-5FCC-4E20-A137-51BC7E33C7E6}" type="datetime1">
              <a:rPr lang="nl-NL" noProof="0" smtClean="0"/>
              <a:t>20-12-2023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296862"/>
            <a:ext cx="11449050" cy="5832475"/>
          </a:xfrm>
        </p:spPr>
        <p:txBody>
          <a:bodyPr numCol="1" spcCol="180000" anchor="ctr"/>
          <a:lstStyle>
            <a:lvl1pPr marL="432000" indent="-432000"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1pPr>
            <a:lvl2pPr marL="864000" indent="-432000"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2pPr>
            <a:lvl3pPr marL="1296000" indent="-432000">
              <a:spcBef>
                <a:spcPts val="0"/>
              </a:spcBef>
              <a:defRPr sz="3000">
                <a:solidFill>
                  <a:schemeClr val="accent1"/>
                </a:solidFill>
              </a:defRPr>
            </a:lvl3pPr>
            <a:lvl4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4pPr>
            <a:lvl5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5pPr>
            <a:lvl6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6pPr>
            <a:lvl7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7pPr>
            <a:lvl8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8pPr>
            <a:lvl9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9pPr>
          </a:lstStyle>
          <a:p>
            <a:pPr lvl="0"/>
            <a:r>
              <a:rPr lang="nl-NL" noProof="0" dirty="0"/>
              <a:t>Klikken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B22A25C-190B-4ED6-B8BF-C55218FB3D5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A3FEF0A4-EC1B-425C-A78F-DA83B9CF788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D9D5AAEF-7447-4BBC-805D-2129ED1DAAA1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327784A-7303-4EEF-8BA5-8360E9D1F53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45C2DC8A-1B7A-4FDD-8F4B-A0AA89F71C7D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FF0EA9D2-F39B-4B39-9690-A5B30E3787F8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920D4351-8D5E-42EF-A387-B8400833BD40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D29B61A3-5E96-49CC-AB23-C9E1480B629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0174079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tekst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Vormentaal">
            <a:extLst>
              <a:ext uri="{FF2B5EF4-FFF2-40B4-BE49-F238E27FC236}">
                <a16:creationId xmlns:a16="http://schemas.microsoft.com/office/drawing/2014/main" id="{BA3CFE1A-5F55-4AFF-9E62-B3A39DA884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A92CC-9A51-4DCB-9CE1-87C12736465F}" type="datetime1">
              <a:rPr lang="nl-NL" noProof="0" smtClean="0"/>
              <a:t>20-12-2023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11449050" cy="4419599"/>
          </a:xfrm>
        </p:spPr>
        <p:txBody>
          <a:bodyPr numCol="2" spcCol="180000"/>
          <a:lstStyle/>
          <a:p>
            <a:pPr lvl="0"/>
            <a:r>
              <a:rPr lang="nl-NL" noProof="0" dirty="0"/>
              <a:t>Klikken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  <a:p>
            <a:pPr lvl="5"/>
            <a:r>
              <a:rPr lang="nl-NL" noProof="0" dirty="0"/>
              <a:t>Zesde niveau</a:t>
            </a:r>
          </a:p>
          <a:p>
            <a:pPr lvl="6"/>
            <a:r>
              <a:rPr lang="nl-NL" noProof="0" dirty="0"/>
              <a:t>Zevende niveau - Subtitel</a:t>
            </a:r>
          </a:p>
          <a:p>
            <a:pPr lvl="7"/>
            <a:r>
              <a:rPr lang="nl-NL" noProof="0" dirty="0"/>
              <a:t>Achtste niveau - Subtitel</a:t>
            </a:r>
          </a:p>
          <a:p>
            <a:pPr lvl="8"/>
            <a:r>
              <a:rPr lang="nl-NL" noProof="0" dirty="0"/>
              <a:t>Negende Niveau</a:t>
            </a:r>
          </a:p>
        </p:txBody>
      </p:sp>
    </p:spTree>
    <p:extLst>
      <p:ext uri="{BB962C8B-B14F-4D97-AF65-F5344CB8AC3E}">
        <p14:creationId xmlns:p14="http://schemas.microsoft.com/office/powerpoint/2010/main" val="20475747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tekst en afbeelding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5638799" cy="1160403"/>
          </a:xfrm>
        </p:spPr>
        <p:txBody>
          <a:bodyPr/>
          <a:lstStyle/>
          <a:p>
            <a:r>
              <a:rPr lang="nl-NL" noProof="0" dirty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B38DD-7B9B-4187-B15F-CA706FB7F2BF}" type="datetime1">
              <a:rPr lang="nl-NL" noProof="0" smtClean="0"/>
              <a:t>20-12-2023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5645150" cy="4419599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75377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0" name="Logo">
            <a:extLst>
              <a:ext uri="{FF2B5EF4-FFF2-40B4-BE49-F238E27FC236}">
                <a16:creationId xmlns:a16="http://schemas.microsoft.com/office/drawing/2014/main" id="{42160A09-3D65-4023-B2D9-19CBE4033D7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999221" y="6308761"/>
            <a:ext cx="810000" cy="168361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1728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6878811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tekst en afbeelding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5377" y="296863"/>
            <a:ext cx="5638799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C7CD8-A649-4824-9F9C-F7DAF78B876D}" type="datetime1">
              <a:rPr lang="nl-NL" noProof="0" smtClean="0"/>
              <a:t>20-12-2023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75377" y="1709738"/>
            <a:ext cx="5645150" cy="4419599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9120261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afbeelding rechts 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DC809-E006-4D4A-A571-B5578B43D022}" type="datetime1">
              <a:rPr lang="nl-NL" noProof="0" smtClean="0"/>
              <a:t>20-12-2023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5645150" cy="4419599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64071" y="1700213"/>
            <a:ext cx="5656454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75377" y="5722937"/>
            <a:ext cx="5645148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</p:spTree>
    <p:extLst>
      <p:ext uri="{BB962C8B-B14F-4D97-AF65-F5344CB8AC3E}">
        <p14:creationId xmlns:p14="http://schemas.microsoft.com/office/powerpoint/2010/main" val="5770042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afbeelding links 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4BE8DD9C-7F4A-4F66-B4B4-1B60430E8C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5DEA8-D406-4DE0-9C63-B6B0DEA56C5C}" type="datetime1">
              <a:rPr lang="nl-NL" noProof="0" smtClean="0"/>
              <a:t>20-12-2023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1475" y="5722937"/>
            <a:ext cx="5645148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5" y="1700213"/>
            <a:ext cx="5656454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75376" y="1700212"/>
            <a:ext cx="4823846" cy="4429125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9059356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t 2 afbeeldingen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4BE8DD9C-7F4A-4F66-B4B4-1B60430E8C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0EDB9-8966-4269-B009-409D6A203F05}" type="datetime1">
              <a:rPr lang="nl-NL" noProof="0" smtClean="0"/>
              <a:t>20-12-2023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1475" y="5722937"/>
            <a:ext cx="7152368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5" y="1700213"/>
            <a:ext cx="3483431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20000" y="1700212"/>
            <a:ext cx="4200525" cy="4429125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D8BB524D-FB97-48EA-9B22-1D40DF7B05C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040412" y="1711833"/>
            <a:ext cx="3483431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10828073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ussendia 0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 descr="Afbeelding met kaart&#10;&#10;Automatisch gegenereerde beschrijving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5111CDB-CE47-42D8-BA9F-C515F5D3223B}" type="datetime1">
              <a:rPr lang="nl-NL" noProof="0" smtClean="0"/>
              <a:t>20-12-2023</a:t>
            </a:fld>
            <a:endParaRPr lang="nl-NL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0800" y="3958225"/>
            <a:ext cx="8676000" cy="2171113"/>
          </a:xfrm>
        </p:spPr>
        <p:txBody>
          <a:bodyPr anchor="b">
            <a:noAutofit/>
          </a:bodyPr>
          <a:lstStyle>
            <a:lvl1pPr algn="l">
              <a:lnSpc>
                <a:spcPct val="85000"/>
              </a:lnSpc>
              <a:defRPr sz="5100" spc="-15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grpSp>
        <p:nvGrpSpPr>
          <p:cNvPr id="8" name="Logo">
            <a:extLst>
              <a:ext uri="{FF2B5EF4-FFF2-40B4-BE49-F238E27FC236}">
                <a16:creationId xmlns:a16="http://schemas.microsoft.com/office/drawing/2014/main" id="{16CD576B-E897-48B0-9871-C2287A8890B3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5B8DA7BB-2108-4AFD-9102-7DC9FFD16BBF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E8C04E09-04E3-4C01-8AA7-B2D4A35B8067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13D0FDDE-9B11-4A56-839A-9AFA0CB281CA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9BCBE34-961B-423B-A57F-D1312758DE6B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21236955-7D40-41B5-8916-1664B1CCFDCB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73588406-8542-4E2B-BA4D-DC2F5330FDBC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46522910-EB60-4FB9-A5B5-C7D73ECFA322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843265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B94A498D-C906-4812-959B-BBA6D4E948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11449050" cy="4419599"/>
          </a:xfrm>
        </p:spPr>
        <p:txBody>
          <a:bodyPr/>
          <a:lstStyle/>
          <a:p>
            <a:pPr lvl="0"/>
            <a:r>
              <a:rPr lang="nl-NL" noProof="0" dirty="0"/>
              <a:t>Klikken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  <a:p>
            <a:pPr lvl="5"/>
            <a:r>
              <a:rPr lang="nl-NL" noProof="0" dirty="0"/>
              <a:t>Zesde niveau</a:t>
            </a:r>
          </a:p>
          <a:p>
            <a:pPr lvl="6"/>
            <a:r>
              <a:rPr lang="nl-NL" noProof="0" dirty="0"/>
              <a:t>Zevende niveau - Subtitel</a:t>
            </a:r>
          </a:p>
          <a:p>
            <a:pPr lvl="7"/>
            <a:r>
              <a:rPr lang="nl-NL" noProof="0" dirty="0"/>
              <a:t>Achtste niveau - Subtitel</a:t>
            </a:r>
          </a:p>
          <a:p>
            <a:pPr lvl="8"/>
            <a:r>
              <a:rPr lang="nl-NL" noProof="0" dirty="0"/>
              <a:t>Negende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60904-632D-4428-B762-9ED2B3079DE4}" type="datetime1">
              <a:rPr lang="nl-NL" noProof="0" smtClean="0"/>
              <a:t>20-12-2023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7690476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ussendia 0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5D67444-35CA-4F30-A69C-8F275EF502B8}" type="datetime1">
              <a:rPr lang="nl-NL" noProof="0" smtClean="0"/>
              <a:t>20-12-2023</a:t>
            </a:fld>
            <a:endParaRPr lang="nl-NL" noProof="0"/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3C1A9647-39CF-48DD-9463-3076926B45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2610355"/>
            <a:ext cx="5645149" cy="3518983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Klikken om de ondertitelstijl van het model te bewerken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96862"/>
            <a:ext cx="7197725" cy="2088000"/>
          </a:xfrm>
        </p:spPr>
        <p:txBody>
          <a:bodyPr wrap="square" anchor="t" anchorCtr="0">
            <a:noAutofit/>
          </a:bodyPr>
          <a:lstStyle>
            <a:lvl1pPr algn="l">
              <a:lnSpc>
                <a:spcPct val="85000"/>
              </a:lnSpc>
              <a:defRPr sz="5100" spc="-15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4E91454C-1553-4226-A18E-25F69480BDCF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B26949AC-436E-4C19-94E9-76BBD7A64292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58EE68E4-D104-4232-99AA-C330583CD846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EBF829A-4EAA-4730-BCBC-AC5AEB4A48E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F90529B0-CDE6-4EEA-B9BA-EF302169B8DC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08040EA0-554D-42EC-92EB-7BEB618A7A6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419A56E6-7AE0-4AE2-B24B-8521D266EF5D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456857BC-28DF-4422-BDB9-EE446942840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9914233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ussendia 0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7F04B2F-7CB4-4EC9-8DAE-E7C3ED683122}" type="datetime1">
              <a:rPr lang="nl-NL" noProof="0" smtClean="0"/>
              <a:t>20-12-2023</a:t>
            </a:fld>
            <a:endParaRPr lang="nl-NL" noProof="0"/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3C1A9647-39CF-48DD-9463-3076926B45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5155915"/>
            <a:ext cx="7668000" cy="973424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Klikken om de ondertitelstijl van het model te bewerken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824163"/>
            <a:ext cx="7668000" cy="2082553"/>
          </a:xfrm>
        </p:spPr>
        <p:txBody>
          <a:bodyPr wrap="square" anchor="b" anchorCtr="0">
            <a:noAutofit/>
          </a:bodyPr>
          <a:lstStyle>
            <a:lvl1pPr algn="l">
              <a:lnSpc>
                <a:spcPct val="85000"/>
              </a:lnSpc>
              <a:defRPr sz="5100" spc="-15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733E39C-4C40-4389-8C21-2D43E063DC7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781389AE-32D9-461C-A3C8-7E1C8F5A9338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1A821575-1DC5-4AF8-AFAA-E319B98997CE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260798AD-8169-44B2-95BB-A78E80C71DF8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F9DCE5D-B239-4F39-B873-FF28358F9A3D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23D429B-CC1E-4F4C-9BE0-93B982E1AB22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82EC02D2-A6C2-45F4-A22B-ACF9769F3EFF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CE661FFD-63E2-4ACF-B5AE-7F72D4EB7A82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7358479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afbeelding vollebreedte en tekst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69464-62FE-406B-87B8-2D97F20E17F9}" type="datetime1">
              <a:rPr lang="nl-NL" noProof="0" smtClean="0"/>
              <a:t>20-12-2023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4" y="1700213"/>
            <a:ext cx="11437745" cy="2859087"/>
          </a:xfrm>
          <a:solidFill>
            <a:schemeClr val="accent3">
              <a:lumMod val="20000"/>
              <a:lumOff val="80000"/>
            </a:schemeClr>
          </a:solidFill>
        </p:spPr>
        <p:txBody>
          <a:bodyPr tIns="1800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4721300"/>
            <a:ext cx="11437745" cy="1408037"/>
          </a:xfrm>
        </p:spPr>
        <p:txBody>
          <a:bodyPr numCol="2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9701871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 groo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48442-589B-4BFC-9184-496EEB8D88F7}" type="datetime1">
              <a:rPr lang="nl-NL" noProof="0" smtClean="0"/>
              <a:t>20-12-2023</a:t>
            </a:fld>
            <a:endParaRPr lang="nl-NL" noProof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afbeelding 24">
            <a:extLst>
              <a:ext uri="{FF2B5EF4-FFF2-40B4-BE49-F238E27FC236}">
                <a16:creationId xmlns:a16="http://schemas.microsoft.com/office/drawing/2014/main" id="{60BC0BA4-B3C0-4FA6-9353-2297928C787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4" y="296863"/>
            <a:ext cx="11449051" cy="5832474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420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grpSp>
        <p:nvGrpSpPr>
          <p:cNvPr id="7" name="Logo">
            <a:extLst>
              <a:ext uri="{FF2B5EF4-FFF2-40B4-BE49-F238E27FC236}">
                <a16:creationId xmlns:a16="http://schemas.microsoft.com/office/drawing/2014/main" id="{BE06C8B0-721A-49E2-B715-76D2C888884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8" name="Vrije vorm: vorm 7">
              <a:extLst>
                <a:ext uri="{FF2B5EF4-FFF2-40B4-BE49-F238E27FC236}">
                  <a16:creationId xmlns:a16="http://schemas.microsoft.com/office/drawing/2014/main" id="{839046D3-9D24-4E40-9FBD-3369D41A7D1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C7E72124-D07D-40DD-80FF-BB8A322D07D5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B1086FB4-193A-4073-A630-AA2FFC029684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80EE26EF-ABEC-4B70-B3A4-3FDD556815C0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6797E3F4-ABBA-48AE-86C1-197489A5E3F9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DB90C388-8785-4A01-B21E-5DBEBB14068B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9FF72011-B28D-4AA7-BCC5-1F1011E894B3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8459959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dia groo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0F1B3-482F-4F4A-A3C3-E26533A2A6F7}" type="datetime1">
              <a:rPr lang="nl-NL" noProof="0" smtClean="0"/>
              <a:t>20-12-2023</a:t>
            </a:fld>
            <a:endParaRPr lang="nl-NL" noProof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8" name="Tijdelijke aanduiding voor media 7">
            <a:extLst>
              <a:ext uri="{FF2B5EF4-FFF2-40B4-BE49-F238E27FC236}">
                <a16:creationId xmlns:a16="http://schemas.microsoft.com/office/drawing/2014/main" id="{7AE70508-E50F-4E18-B84B-D58C94FD7D40}"/>
              </a:ext>
            </a:extLst>
          </p:cNvPr>
          <p:cNvSpPr>
            <a:spLocks noGrp="1"/>
          </p:cNvSpPr>
          <p:nvPr>
            <p:ph type="media" sz="quarter" idx="16"/>
          </p:nvPr>
        </p:nvSpPr>
        <p:spPr>
          <a:xfrm>
            <a:off x="371474" y="296862"/>
            <a:ext cx="11449051" cy="5832475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420000"/>
          <a:lstStyle>
            <a:lvl1pPr marL="0" indent="0" algn="ctr">
              <a:buNone/>
              <a:defRPr/>
            </a:lvl1pPr>
          </a:lstStyle>
          <a:p>
            <a:r>
              <a:rPr lang="nl-NL" noProof="0"/>
              <a:t>Klik op het pictogram als u media wilt toevoegen</a:t>
            </a:r>
          </a:p>
        </p:txBody>
      </p:sp>
      <p:grpSp>
        <p:nvGrpSpPr>
          <p:cNvPr id="7" name="Logo">
            <a:extLst>
              <a:ext uri="{FF2B5EF4-FFF2-40B4-BE49-F238E27FC236}">
                <a16:creationId xmlns:a16="http://schemas.microsoft.com/office/drawing/2014/main" id="{ED070378-6346-44C3-B364-5C0D56E28321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07435556-C806-4457-B9BE-1EA9F37BC91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DBFC113C-56FD-4497-87FD-8364D998AE35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5D927205-7C6D-44F4-9E5D-7408D8E7E41E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20DB4A73-5764-4B59-B48C-5F8EF74089BE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5EFA210F-9BA1-464F-A9F3-21E9C90A8A7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8DB2FA1F-8F1E-4FBC-B970-55C793743C3D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B336A78-36FD-43EF-99B5-07059DA75C6E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42305409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24791B-2C2D-4140-B7A1-522815ADE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F17EC4C-87B8-4E8F-9F99-FC096F832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37ED8-77B1-4D92-8A4C-07939ECD182A}" type="datetime1">
              <a:rPr lang="nl-NL" noProof="0" smtClean="0"/>
              <a:t>20-12-2023</a:t>
            </a:fld>
            <a:endParaRPr lang="nl-NL" noProof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1AC693F-75DB-4995-9D17-1E47D6690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E2D9A0A-D0CB-48B3-81C8-1A1ED81F6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pic>
        <p:nvPicPr>
          <p:cNvPr id="6" name="Vormentaal">
            <a:extLst>
              <a:ext uri="{FF2B5EF4-FFF2-40B4-BE49-F238E27FC236}">
                <a16:creationId xmlns:a16="http://schemas.microsoft.com/office/drawing/2014/main" id="{373D6FA9-37F7-49E5-8799-7DD48471C2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4106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3316F65A-B4BA-49A9-886F-F5BBDA16BDE6}" type="datetime1">
              <a:rPr lang="nl-NL" smtClean="0"/>
              <a:pPr/>
              <a:t>20-12-2023</a:t>
            </a:fld>
            <a:endParaRPr lang="en-GB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en-GB"/>
              <a:t>Onderwerp van de presentatie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90489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0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FF25BC05-3931-4AAE-A70F-C14E5F79F9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7A11775E-B94E-47F4-BB24-D180F922B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-1368000"/>
            <a:ext cx="11449049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dirty="0"/>
              <a:t>Klik om stijl te bewerken</a:t>
            </a:r>
            <a:endParaRPr lang="en-GB" dirty="0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05FEB19-106D-4664-96A6-CD5CDAF8D0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E1FD19D5-EFBE-44BB-99F8-B3AC1E31F12E}" type="datetime1">
              <a:rPr lang="nl-NL" smtClean="0"/>
              <a:t>20-12-2023</a:t>
            </a:fld>
            <a:endParaRPr lang="en-GB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834317D-2C6F-40C3-8DFA-390A17DB8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en-GB"/>
              <a:t>Onderwerp van de presentatie</a:t>
            </a:r>
            <a:endParaRPr lang="en-GB" dirty="0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7856C3D-3108-4CC7-BD58-83AA1B23E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en-GB" smtClean="0"/>
              <a:pPr/>
              <a:t>‹nr.›</a:t>
            </a:fld>
            <a:endParaRPr lang="en-GB" dirty="0"/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09A5E9CB-7208-4222-9A98-77DE04E02C4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721021" y="2946447"/>
            <a:ext cx="4752000" cy="987712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3D33F121-C6D0-4D68-B23A-1D11CD35C81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C333564-E202-4127-8B36-153801B435FC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6401D170-B725-4C5E-8317-5066426601BD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4C10DC94-C96B-4FF1-BF11-60A603FB3298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DBC6BA58-73DC-4FF2-9E1D-50C63F9E85F3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6184A829-A8B6-4C71-ADBD-B905438B8FE8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1F5AEC25-04C1-4108-9D28-BAB78CF2F62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9469294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met afsluiti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FF25BC05-3931-4AAE-A70F-C14E5F79F9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7A11775E-B94E-47F4-BB24-D180F922B8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90801" y="2861100"/>
            <a:ext cx="7010400" cy="1160403"/>
          </a:xfrm>
        </p:spPr>
        <p:txBody>
          <a:bodyPr anchor="ctr"/>
          <a:lstStyle>
            <a:lvl1pPr algn="ctr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Call to action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05FEB19-106D-4664-96A6-CD5CDAF8D0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A92644BC-DF8B-4D67-A7E7-632056BAF6A3}" type="datetime1">
              <a:rPr lang="nl-NL" smtClean="0"/>
              <a:t>20-12-2023</a:t>
            </a:fld>
            <a:endParaRPr lang="en-GB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834317D-2C6F-40C3-8DFA-390A17DB8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en-GB"/>
              <a:t>Onderwerp van de presentatie</a:t>
            </a:r>
            <a:endParaRPr lang="en-GB" dirty="0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7856C3D-3108-4CC7-BD58-83AA1B23E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95088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andleiding ver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3316F65A-B4BA-49A9-886F-F5BBDA16BDE6}" type="datetime1">
              <a:rPr lang="nl-NL" noProof="0" smtClean="0"/>
              <a:pPr/>
              <a:t>20-12-2023</a:t>
            </a:fld>
            <a:endParaRPr lang="nl-NL" noProof="0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noProof="0" dirty="0"/>
              <a:t>Onderwerp van de presentatie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 dirty="0"/>
          </a:p>
        </p:txBody>
      </p:sp>
      <p:grpSp>
        <p:nvGrpSpPr>
          <p:cNvPr id="155" name="Groep 154">
            <a:extLst>
              <a:ext uri="{FF2B5EF4-FFF2-40B4-BE49-F238E27FC236}">
                <a16:creationId xmlns:a16="http://schemas.microsoft.com/office/drawing/2014/main" id="{8CB0D178-BA37-41D2-857F-9B318F492987}"/>
              </a:ext>
            </a:extLst>
          </p:cNvPr>
          <p:cNvGrpSpPr/>
          <p:nvPr userDrawn="1"/>
        </p:nvGrpSpPr>
        <p:grpSpPr>
          <a:xfrm>
            <a:off x="371475" y="1700213"/>
            <a:ext cx="4703444" cy="4844910"/>
            <a:chOff x="371475" y="1700213"/>
            <a:chExt cx="4703444" cy="4844910"/>
          </a:xfrm>
        </p:grpSpPr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6A98CBCD-00C0-422C-9F30-BBF939342CA5}"/>
                </a:ext>
              </a:extLst>
            </p:cNvPr>
            <p:cNvSpPr/>
            <p:nvPr userDrawn="1"/>
          </p:nvSpPr>
          <p:spPr>
            <a:xfrm>
              <a:off x="389677" y="1700213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Tekst stijlen</a:t>
              </a:r>
            </a:p>
          </p:txBody>
        </p:sp>
        <p:cxnSp>
          <p:nvCxnSpPr>
            <p:cNvPr id="18" name="Rechte verbindingslijn 17">
              <a:extLst>
                <a:ext uri="{FF2B5EF4-FFF2-40B4-BE49-F238E27FC236}">
                  <a16:creationId xmlns:a16="http://schemas.microsoft.com/office/drawing/2014/main" id="{EBD31D65-B061-4E17-BE29-FD7A27E084F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89676" y="1941848"/>
              <a:ext cx="4685243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grpSp>
          <p:nvGrpSpPr>
            <p:cNvPr id="19" name="Groep 18">
              <a:extLst>
                <a:ext uri="{FF2B5EF4-FFF2-40B4-BE49-F238E27FC236}">
                  <a16:creationId xmlns:a16="http://schemas.microsoft.com/office/drawing/2014/main" id="{5548C717-B830-4467-8DBF-5EB978FA2DBE}"/>
                </a:ext>
              </a:extLst>
            </p:cNvPr>
            <p:cNvGrpSpPr/>
            <p:nvPr userDrawn="1"/>
          </p:nvGrpSpPr>
          <p:grpSpPr>
            <a:xfrm>
              <a:off x="371475" y="2048192"/>
              <a:ext cx="2933825" cy="558875"/>
              <a:chOff x="-3419346" y="368233"/>
              <a:chExt cx="3904920" cy="743862"/>
            </a:xfrm>
          </p:grpSpPr>
          <p:sp>
            <p:nvSpPr>
              <p:cNvPr id="31" name="Rechthoek 30">
                <a:extLst>
                  <a:ext uri="{FF2B5EF4-FFF2-40B4-BE49-F238E27FC236}">
                    <a16:creationId xmlns:a16="http://schemas.microsoft.com/office/drawing/2014/main" id="{7ECCFC18-D5FE-472A-99C3-E4B436F5750C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Home</a:t>
                </a:r>
              </a:p>
            </p:txBody>
          </p:sp>
          <p:cxnSp>
            <p:nvCxnSpPr>
              <p:cNvPr id="32" name="Rechte verbindingslijn 31">
                <a:extLst>
                  <a:ext uri="{FF2B5EF4-FFF2-40B4-BE49-F238E27FC236}">
                    <a16:creationId xmlns:a16="http://schemas.microsoft.com/office/drawing/2014/main" id="{D61072B6-83DF-4232-A53B-D3D7ADA1F76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chte verbindingslijn 32">
                <a:extLst>
                  <a:ext uri="{FF2B5EF4-FFF2-40B4-BE49-F238E27FC236}">
                    <a16:creationId xmlns:a16="http://schemas.microsoft.com/office/drawing/2014/main" id="{722680E8-7ACF-44BF-81C3-515D9FE0569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Rechthoek 33">
                <a:extLst>
                  <a:ext uri="{FF2B5EF4-FFF2-40B4-BE49-F238E27FC236}">
                    <a16:creationId xmlns:a16="http://schemas.microsoft.com/office/drawing/2014/main" id="{2876073B-F10B-4258-A945-7829FE636027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5" name="Groep 34">
                <a:extLst>
                  <a:ext uri="{FF2B5EF4-FFF2-40B4-BE49-F238E27FC236}">
                    <a16:creationId xmlns:a16="http://schemas.microsoft.com/office/drawing/2014/main" id="{4D6339C5-5AEE-44AB-8C89-A10860EB9D68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74" name="Groep 73">
                  <a:extLst>
                    <a:ext uri="{FF2B5EF4-FFF2-40B4-BE49-F238E27FC236}">
                      <a16:creationId xmlns:a16="http://schemas.microsoft.com/office/drawing/2014/main" id="{CD4A49E8-414E-4643-953E-004992570804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78" name="Rechte verbindingslijn 77">
                    <a:extLst>
                      <a:ext uri="{FF2B5EF4-FFF2-40B4-BE49-F238E27FC236}">
                        <a16:creationId xmlns:a16="http://schemas.microsoft.com/office/drawing/2014/main" id="{7B687034-0E4A-4422-995D-7DCE73A0191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9" name="Rechte verbindingslijn 78">
                    <a:extLst>
                      <a:ext uri="{FF2B5EF4-FFF2-40B4-BE49-F238E27FC236}">
                        <a16:creationId xmlns:a16="http://schemas.microsoft.com/office/drawing/2014/main" id="{9E197AE1-40C7-4464-9D8A-EA22D380B6A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0" name="Rechte verbindingslijn 79">
                    <a:extLst>
                      <a:ext uri="{FF2B5EF4-FFF2-40B4-BE49-F238E27FC236}">
                        <a16:creationId xmlns:a16="http://schemas.microsoft.com/office/drawing/2014/main" id="{51E44576-7C47-4459-A432-795885A6CC0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1" name="Rechte verbindingslijn 80">
                    <a:extLst>
                      <a:ext uri="{FF2B5EF4-FFF2-40B4-BE49-F238E27FC236}">
                        <a16:creationId xmlns:a16="http://schemas.microsoft.com/office/drawing/2014/main" id="{567F89C3-8AC5-4A3F-9E3A-FEF6558DB20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2" name="Rechte verbindingslijn 81">
                    <a:extLst>
                      <a:ext uri="{FF2B5EF4-FFF2-40B4-BE49-F238E27FC236}">
                        <a16:creationId xmlns:a16="http://schemas.microsoft.com/office/drawing/2014/main" id="{9F89E160-F18D-46C0-B0BB-6E55FF4896E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75" name="Groep 74">
                  <a:extLst>
                    <a:ext uri="{FF2B5EF4-FFF2-40B4-BE49-F238E27FC236}">
                      <a16:creationId xmlns:a16="http://schemas.microsoft.com/office/drawing/2014/main" id="{2F7E62F4-530B-453F-92AB-76E06B64492A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76" name="Rechthoek 75">
                    <a:extLst>
                      <a:ext uri="{FF2B5EF4-FFF2-40B4-BE49-F238E27FC236}">
                        <a16:creationId xmlns:a16="http://schemas.microsoft.com/office/drawing/2014/main" id="{1EDBDC86-7479-4075-BC77-5047EA054D5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7" name="Pijl: punthaak 76">
                    <a:extLst>
                      <a:ext uri="{FF2B5EF4-FFF2-40B4-BE49-F238E27FC236}">
                        <a16:creationId xmlns:a16="http://schemas.microsoft.com/office/drawing/2014/main" id="{475ED6D6-0760-42F3-B045-B6463E7FA090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36" name="Groep 35">
                <a:extLst>
                  <a:ext uri="{FF2B5EF4-FFF2-40B4-BE49-F238E27FC236}">
                    <a16:creationId xmlns:a16="http://schemas.microsoft.com/office/drawing/2014/main" id="{9CA137C1-857E-47A9-8CDD-ABDC62CFDE6F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65" name="Groep 64">
                  <a:extLst>
                    <a:ext uri="{FF2B5EF4-FFF2-40B4-BE49-F238E27FC236}">
                      <a16:creationId xmlns:a16="http://schemas.microsoft.com/office/drawing/2014/main" id="{4C6E0AE7-8E25-41CE-828C-99A32A1CCC5F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69" name="Rechte verbindingslijn 68">
                    <a:extLst>
                      <a:ext uri="{FF2B5EF4-FFF2-40B4-BE49-F238E27FC236}">
                        <a16:creationId xmlns:a16="http://schemas.microsoft.com/office/drawing/2014/main" id="{2F8EE189-C304-43E2-AB04-659024282D1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0" name="Rechte verbindingslijn 69">
                    <a:extLst>
                      <a:ext uri="{FF2B5EF4-FFF2-40B4-BE49-F238E27FC236}">
                        <a16:creationId xmlns:a16="http://schemas.microsoft.com/office/drawing/2014/main" id="{1E158D69-5C67-457C-9795-CB9E28DD275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1" name="Rechte verbindingslijn 70">
                    <a:extLst>
                      <a:ext uri="{FF2B5EF4-FFF2-40B4-BE49-F238E27FC236}">
                        <a16:creationId xmlns:a16="http://schemas.microsoft.com/office/drawing/2014/main" id="{B529F537-0F50-4C8B-898E-EE1245C8B0E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2" name="Rechte verbindingslijn 71">
                    <a:extLst>
                      <a:ext uri="{FF2B5EF4-FFF2-40B4-BE49-F238E27FC236}">
                        <a16:creationId xmlns:a16="http://schemas.microsoft.com/office/drawing/2014/main" id="{80B0A3D4-F56E-46AA-B99D-20FD1F83D04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3" name="Rechte verbindingslijn 72">
                    <a:extLst>
                      <a:ext uri="{FF2B5EF4-FFF2-40B4-BE49-F238E27FC236}">
                        <a16:creationId xmlns:a16="http://schemas.microsoft.com/office/drawing/2014/main" id="{75A793C0-2B6A-4248-91DE-A8AFD589082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66" name="Groep 65">
                  <a:extLst>
                    <a:ext uri="{FF2B5EF4-FFF2-40B4-BE49-F238E27FC236}">
                      <a16:creationId xmlns:a16="http://schemas.microsoft.com/office/drawing/2014/main" id="{14DFCDE8-C3A6-4EDD-ABDC-BD4884DF830B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67" name="Rechthoek 66">
                    <a:extLst>
                      <a:ext uri="{FF2B5EF4-FFF2-40B4-BE49-F238E27FC236}">
                        <a16:creationId xmlns:a16="http://schemas.microsoft.com/office/drawing/2014/main" id="{B11645EA-4C85-4663-A194-4FDDBA00199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8" name="Pijl: punthaak 67">
                    <a:extLst>
                      <a:ext uri="{FF2B5EF4-FFF2-40B4-BE49-F238E27FC236}">
                        <a16:creationId xmlns:a16="http://schemas.microsoft.com/office/drawing/2014/main" id="{F8DCC163-6CF1-4A37-ADCF-CAD4B72982B8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37" name="Rechte verbindingslijn 36">
                <a:extLst>
                  <a:ext uri="{FF2B5EF4-FFF2-40B4-BE49-F238E27FC236}">
                    <a16:creationId xmlns:a16="http://schemas.microsoft.com/office/drawing/2014/main" id="{7357AAFF-835B-4023-8787-3CCF2FD2AFD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2747770" y="523622"/>
                <a:ext cx="331753" cy="19668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5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38" name="Rechte verbindingslijn 37">
                <a:extLst>
                  <a:ext uri="{FF2B5EF4-FFF2-40B4-BE49-F238E27FC236}">
                    <a16:creationId xmlns:a16="http://schemas.microsoft.com/office/drawing/2014/main" id="{46E1D703-75D8-4A1D-906B-64BAB51AD6E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96143" y="950343"/>
                <a:ext cx="774583" cy="1266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5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39" name="Groep 38">
                <a:extLst>
                  <a:ext uri="{FF2B5EF4-FFF2-40B4-BE49-F238E27FC236}">
                    <a16:creationId xmlns:a16="http://schemas.microsoft.com/office/drawing/2014/main" id="{16E84680-5669-4673-A5BA-A96B719494D9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54" name="Rechthoek 53">
                  <a:extLst>
                    <a:ext uri="{FF2B5EF4-FFF2-40B4-BE49-F238E27FC236}">
                      <a16:creationId xmlns:a16="http://schemas.microsoft.com/office/drawing/2014/main" id="{77D6F352-1283-427B-9CC7-9614E1BE51F3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55" name="Groep 54">
                  <a:extLst>
                    <a:ext uri="{FF2B5EF4-FFF2-40B4-BE49-F238E27FC236}">
                      <a16:creationId xmlns:a16="http://schemas.microsoft.com/office/drawing/2014/main" id="{4170CDA5-6A26-4412-9817-14F222CC69C7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56" name="Groep 55">
                    <a:extLst>
                      <a:ext uri="{FF2B5EF4-FFF2-40B4-BE49-F238E27FC236}">
                        <a16:creationId xmlns:a16="http://schemas.microsoft.com/office/drawing/2014/main" id="{3602E536-F150-4475-8DCB-83E5174E9469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60" name="Rechte verbindingslijn 59">
                      <a:extLst>
                        <a:ext uri="{FF2B5EF4-FFF2-40B4-BE49-F238E27FC236}">
                          <a16:creationId xmlns:a16="http://schemas.microsoft.com/office/drawing/2014/main" id="{2456C629-C7A4-481F-B601-DA9D6D47958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1" name="Rechte verbindingslijn 60">
                      <a:extLst>
                        <a:ext uri="{FF2B5EF4-FFF2-40B4-BE49-F238E27FC236}">
                          <a16:creationId xmlns:a16="http://schemas.microsoft.com/office/drawing/2014/main" id="{2513C493-8D87-41C4-867A-8606C34D87AE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2" name="Rechte verbindingslijn 61">
                      <a:extLst>
                        <a:ext uri="{FF2B5EF4-FFF2-40B4-BE49-F238E27FC236}">
                          <a16:creationId xmlns:a16="http://schemas.microsoft.com/office/drawing/2014/main" id="{D8F92DA9-4110-4340-9989-6D54EEFA2CAA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3" name="Rechte verbindingslijn 62">
                      <a:extLst>
                        <a:ext uri="{FF2B5EF4-FFF2-40B4-BE49-F238E27FC236}">
                          <a16:creationId xmlns:a16="http://schemas.microsoft.com/office/drawing/2014/main" id="{3A988022-BCE9-4603-AF47-DAE17A265B3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4" name="Rechte verbindingslijn 63">
                      <a:extLst>
                        <a:ext uri="{FF2B5EF4-FFF2-40B4-BE49-F238E27FC236}">
                          <a16:creationId xmlns:a16="http://schemas.microsoft.com/office/drawing/2014/main" id="{1775E04E-B0D9-4FAF-8B05-3A41511988D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57" name="Groep 56">
                    <a:extLst>
                      <a:ext uri="{FF2B5EF4-FFF2-40B4-BE49-F238E27FC236}">
                        <a16:creationId xmlns:a16="http://schemas.microsoft.com/office/drawing/2014/main" id="{ECF54D02-BD00-4AC7-9F61-B9E10A3F3FD7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58" name="Rechthoek 57">
                      <a:extLst>
                        <a:ext uri="{FF2B5EF4-FFF2-40B4-BE49-F238E27FC236}">
                          <a16:creationId xmlns:a16="http://schemas.microsoft.com/office/drawing/2014/main" id="{63053832-3C05-48C5-9C8E-FEAC6CA904D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59" name="Pijl: punthaak 58">
                      <a:extLst>
                        <a:ext uri="{FF2B5EF4-FFF2-40B4-BE49-F238E27FC236}">
                          <a16:creationId xmlns:a16="http://schemas.microsoft.com/office/drawing/2014/main" id="{FFAB1B08-1F14-4164-BEE8-1F03A9CBA948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40" name="Groep 39">
                <a:extLst>
                  <a:ext uri="{FF2B5EF4-FFF2-40B4-BE49-F238E27FC236}">
                    <a16:creationId xmlns:a16="http://schemas.microsoft.com/office/drawing/2014/main" id="{07EF18BD-F96E-4ADF-B3FA-7A35613A678E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43" name="Rechthoek 42">
                  <a:extLst>
                    <a:ext uri="{FF2B5EF4-FFF2-40B4-BE49-F238E27FC236}">
                      <a16:creationId xmlns:a16="http://schemas.microsoft.com/office/drawing/2014/main" id="{D4D1C011-79CF-42C2-8F15-40B7838EAB60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44" name="Groep 43">
                  <a:extLst>
                    <a:ext uri="{FF2B5EF4-FFF2-40B4-BE49-F238E27FC236}">
                      <a16:creationId xmlns:a16="http://schemas.microsoft.com/office/drawing/2014/main" id="{8293B13A-68AC-4C90-8198-CC844E701E23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45" name="Groep 44">
                    <a:extLst>
                      <a:ext uri="{FF2B5EF4-FFF2-40B4-BE49-F238E27FC236}">
                        <a16:creationId xmlns:a16="http://schemas.microsoft.com/office/drawing/2014/main" id="{661E7D94-6A46-437F-AE6B-7B1BC6395A90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49" name="Rechte verbindingslijn 48">
                      <a:extLst>
                        <a:ext uri="{FF2B5EF4-FFF2-40B4-BE49-F238E27FC236}">
                          <a16:creationId xmlns:a16="http://schemas.microsoft.com/office/drawing/2014/main" id="{A556ECFE-5AD9-459D-AC03-D6AF3D05446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0" name="Rechte verbindingslijn 49">
                      <a:extLst>
                        <a:ext uri="{FF2B5EF4-FFF2-40B4-BE49-F238E27FC236}">
                          <a16:creationId xmlns:a16="http://schemas.microsoft.com/office/drawing/2014/main" id="{095B8305-5D0F-4B60-BECC-46979F60DF46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1" name="Rechte verbindingslijn 50">
                      <a:extLst>
                        <a:ext uri="{FF2B5EF4-FFF2-40B4-BE49-F238E27FC236}">
                          <a16:creationId xmlns:a16="http://schemas.microsoft.com/office/drawing/2014/main" id="{8657EE05-6F42-498B-A410-109742F7138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2" name="Rechte verbindingslijn 51">
                      <a:extLst>
                        <a:ext uri="{FF2B5EF4-FFF2-40B4-BE49-F238E27FC236}">
                          <a16:creationId xmlns:a16="http://schemas.microsoft.com/office/drawing/2014/main" id="{3D9642B5-BD8C-435F-A463-A0BECD377D31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3" name="Rechte verbindingslijn 52">
                      <a:extLst>
                        <a:ext uri="{FF2B5EF4-FFF2-40B4-BE49-F238E27FC236}">
                          <a16:creationId xmlns:a16="http://schemas.microsoft.com/office/drawing/2014/main" id="{F5BB8F07-5C31-488E-942A-5D7CBED77E70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46" name="Groep 45">
                    <a:extLst>
                      <a:ext uri="{FF2B5EF4-FFF2-40B4-BE49-F238E27FC236}">
                        <a16:creationId xmlns:a16="http://schemas.microsoft.com/office/drawing/2014/main" id="{0FA2AF7F-578F-4846-8770-81A4CD18F5CF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47" name="Rechthoek 46">
                      <a:extLst>
                        <a:ext uri="{FF2B5EF4-FFF2-40B4-BE49-F238E27FC236}">
                          <a16:creationId xmlns:a16="http://schemas.microsoft.com/office/drawing/2014/main" id="{0C7CBB22-CD2E-4E39-ABCF-199080206200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48" name="Pijl: punthaak 47">
                      <a:extLst>
                        <a:ext uri="{FF2B5EF4-FFF2-40B4-BE49-F238E27FC236}">
                          <a16:creationId xmlns:a16="http://schemas.microsoft.com/office/drawing/2014/main" id="{73447F7E-C101-41B9-8E05-ABA3266BE578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41" name="Rechthoek 40">
                <a:extLst>
                  <a:ext uri="{FF2B5EF4-FFF2-40B4-BE49-F238E27FC236}">
                    <a16:creationId xmlns:a16="http://schemas.microsoft.com/office/drawing/2014/main" id="{CFA4D101-D568-42EE-AD0C-BCA8FFC34548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verhogen</a:t>
                </a:r>
              </a:p>
            </p:txBody>
          </p:sp>
          <p:sp>
            <p:nvSpPr>
              <p:cNvPr id="42" name="Rechthoek 41">
                <a:extLst>
                  <a:ext uri="{FF2B5EF4-FFF2-40B4-BE49-F238E27FC236}">
                    <a16:creationId xmlns:a16="http://schemas.microsoft.com/office/drawing/2014/main" id="{A3940509-23FD-4C83-915D-0E596F133944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 niveau verlagen</a:t>
                </a:r>
              </a:p>
            </p:txBody>
          </p:sp>
        </p:grpSp>
        <p:cxnSp>
          <p:nvCxnSpPr>
            <p:cNvPr id="20" name="Rechte verbindingslijn 19">
              <a:extLst>
                <a:ext uri="{FF2B5EF4-FFF2-40B4-BE49-F238E27FC236}">
                  <a16:creationId xmlns:a16="http://schemas.microsoft.com/office/drawing/2014/main" id="{4A97A65E-819C-4FD1-A72E-217C06A2E9C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89676" y="2719710"/>
              <a:ext cx="4685243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90" name="Tekstvak 89">
              <a:extLst>
                <a:ext uri="{FF2B5EF4-FFF2-40B4-BE49-F238E27FC236}">
                  <a16:creationId xmlns:a16="http://schemas.microsoft.com/office/drawing/2014/main" id="{ACA6FC1D-C6C7-4BEC-95BE-856D7A25D3ED}"/>
                </a:ext>
              </a:extLst>
            </p:cNvPr>
            <p:cNvSpPr txBox="1"/>
            <p:nvPr userDrawn="1"/>
          </p:nvSpPr>
          <p:spPr>
            <a:xfrm>
              <a:off x="807791" y="3436580"/>
              <a:ext cx="4267128" cy="31085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216000" lvl="0" indent="-216000">
                <a:buFont typeface="Arial" panose="020B0604020202020204" pitchFamily="34" charset="0"/>
                <a:buChar char="•"/>
              </a:pPr>
              <a:r>
                <a:rPr lang="nl-NL" sz="1800" kern="12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Eerste</a:t>
              </a:r>
              <a:r>
                <a:rPr lang="nl-NL" noProof="0" dirty="0"/>
                <a:t> niveau</a:t>
              </a:r>
            </a:p>
            <a:p>
              <a:pPr marL="501750" lvl="1" indent="-285750">
                <a:buFont typeface="Arial" panose="020B0604020202020204" pitchFamily="34" charset="0"/>
                <a:buChar char="-"/>
              </a:pPr>
              <a:r>
                <a:rPr lang="nl-NL" noProof="0" dirty="0"/>
                <a:t>Tweede niveau</a:t>
              </a:r>
            </a:p>
            <a:p>
              <a:pPr marL="648000" lvl="2" indent="-216000">
                <a:buFont typeface="Arial" panose="020B0604020202020204" pitchFamily="34" charset="0"/>
                <a:buChar char="-"/>
              </a:pPr>
              <a:r>
                <a:rPr lang="nl-NL" noProof="0" dirty="0"/>
                <a:t>Derde niveau</a:t>
              </a:r>
            </a:p>
            <a:p>
              <a:pPr marL="0" lvl="3"/>
              <a:r>
                <a:rPr lang="nl-NL" b="1" noProof="0" dirty="0"/>
                <a:t>Vierde niveau</a:t>
              </a:r>
            </a:p>
            <a:p>
              <a:pPr marL="0" lvl="4"/>
              <a:r>
                <a:rPr lang="nl-NL" noProof="0" dirty="0"/>
                <a:t>Vijfde niveau</a:t>
              </a:r>
            </a:p>
            <a:p>
              <a:pPr marL="432000" lvl="5" indent="-432000">
                <a:buFont typeface="+mj-lt"/>
                <a:buAutoNum type="arabicPeriod"/>
              </a:pPr>
              <a:r>
                <a:rPr lang="nl-NL" noProof="0" dirty="0"/>
                <a:t>Zesde niveau</a:t>
              </a:r>
            </a:p>
            <a:p>
              <a:pPr marL="864000" lvl="6" indent="-432000">
                <a:buFont typeface="+mj-lt"/>
                <a:buAutoNum type="alphaLcPeriod"/>
              </a:pPr>
              <a:r>
                <a:rPr lang="nl-NL" noProof="0" dirty="0"/>
                <a:t>Zevende niveau - Subtitel</a:t>
              </a:r>
            </a:p>
            <a:p>
              <a:pPr marL="0" lvl="7">
                <a:spcAft>
                  <a:spcPts val="1200"/>
                </a:spcAft>
              </a:pPr>
              <a:r>
                <a:rPr lang="nl-NL" sz="3000" noProof="0" dirty="0"/>
                <a:t>Achtste niveau - Subtitel</a:t>
              </a:r>
            </a:p>
            <a:p>
              <a:pPr marL="0" lvl="8"/>
              <a:r>
                <a:rPr lang="nl-NL" noProof="0" dirty="0"/>
                <a:t>Negende Niveau</a:t>
              </a:r>
            </a:p>
            <a:p>
              <a:endParaRPr lang="nl-NL" noProof="0" dirty="0"/>
            </a:p>
          </p:txBody>
        </p:sp>
        <p:sp>
          <p:nvSpPr>
            <p:cNvPr id="7" name="Ovaal 6">
              <a:extLst>
                <a:ext uri="{FF2B5EF4-FFF2-40B4-BE49-F238E27FC236}">
                  <a16:creationId xmlns:a16="http://schemas.microsoft.com/office/drawing/2014/main" id="{F75DFDF9-5322-4B10-9B8B-06ABF45035F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48515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9" name="Ovaal 8">
              <a:extLst>
                <a:ext uri="{FF2B5EF4-FFF2-40B4-BE49-F238E27FC236}">
                  <a16:creationId xmlns:a16="http://schemas.microsoft.com/office/drawing/2014/main" id="{AAF85ED1-DA7E-43E7-BBE6-8953D8AF83E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51287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1" name="Ovaal 10">
              <a:extLst>
                <a:ext uri="{FF2B5EF4-FFF2-40B4-BE49-F238E27FC236}">
                  <a16:creationId xmlns:a16="http://schemas.microsoft.com/office/drawing/2014/main" id="{7EB6893E-C1A1-4E98-8AF9-6211D17E17F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552502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13" name="Ovaal 12">
              <a:extLst>
                <a:ext uri="{FF2B5EF4-FFF2-40B4-BE49-F238E27FC236}">
                  <a16:creationId xmlns:a16="http://schemas.microsoft.com/office/drawing/2014/main" id="{663286AB-74D7-4FCD-8D85-8DDD7065FC5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6016537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17" name="Ovaal 16">
              <a:extLst>
                <a:ext uri="{FF2B5EF4-FFF2-40B4-BE49-F238E27FC236}">
                  <a16:creationId xmlns:a16="http://schemas.microsoft.com/office/drawing/2014/main" id="{5E2C31E3-7943-4E1B-B55A-F3833A683CC5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34655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22" name="Ovaal 21">
              <a:extLst>
                <a:ext uri="{FF2B5EF4-FFF2-40B4-BE49-F238E27FC236}">
                  <a16:creationId xmlns:a16="http://schemas.microsoft.com/office/drawing/2014/main" id="{D5D8BCAC-25B6-41D4-A02F-B0BB26914B63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37427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24" name="Ovaal 23">
              <a:extLst>
                <a:ext uri="{FF2B5EF4-FFF2-40B4-BE49-F238E27FC236}">
                  <a16:creationId xmlns:a16="http://schemas.microsoft.com/office/drawing/2014/main" id="{AAF1F190-C472-43C7-8866-B7ED08F193E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40199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26" name="Ovaal 25">
              <a:extLst>
                <a:ext uri="{FF2B5EF4-FFF2-40B4-BE49-F238E27FC236}">
                  <a16:creationId xmlns:a16="http://schemas.microsoft.com/office/drawing/2014/main" id="{7AACA8B9-A7AB-42DE-9C16-24386748775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42971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28" name="Ovaal 27">
              <a:extLst>
                <a:ext uri="{FF2B5EF4-FFF2-40B4-BE49-F238E27FC236}">
                  <a16:creationId xmlns:a16="http://schemas.microsoft.com/office/drawing/2014/main" id="{13C42B36-BC26-441A-8FA2-BB267074BD7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45743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8BB401EE-98BA-4DB4-A611-74D31AB26636}"/>
                </a:ext>
              </a:extLst>
            </p:cNvPr>
            <p:cNvSpPr/>
            <p:nvPr userDrawn="1"/>
          </p:nvSpPr>
          <p:spPr>
            <a:xfrm>
              <a:off x="388223" y="2838439"/>
              <a:ext cx="4685243" cy="59056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Gebruik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op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tab om de tekstopmaak te wijzigen. Klik op de iconen zoals hierboven afgebeeld en kies het gewenste niveau. </a:t>
              </a:r>
              <a:r>
                <a:rPr kumimoji="0" lang="nl-NL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Kies uit:</a:t>
              </a:r>
            </a:p>
          </p:txBody>
        </p:sp>
      </p:grpSp>
      <p:grpSp>
        <p:nvGrpSpPr>
          <p:cNvPr id="160" name="Groep 159">
            <a:extLst>
              <a:ext uri="{FF2B5EF4-FFF2-40B4-BE49-F238E27FC236}">
                <a16:creationId xmlns:a16="http://schemas.microsoft.com/office/drawing/2014/main" id="{635C1030-4BB4-4A32-A302-11D5E5490F74}"/>
              </a:ext>
            </a:extLst>
          </p:cNvPr>
          <p:cNvGrpSpPr/>
          <p:nvPr userDrawn="1"/>
        </p:nvGrpSpPr>
        <p:grpSpPr>
          <a:xfrm>
            <a:off x="6090340" y="1714038"/>
            <a:ext cx="4298260" cy="4302351"/>
            <a:chOff x="6090340" y="1714038"/>
            <a:chExt cx="4298260" cy="4302351"/>
          </a:xfrm>
        </p:grpSpPr>
        <p:sp>
          <p:nvSpPr>
            <p:cNvPr id="99" name="Rechthoek 98">
              <a:extLst>
                <a:ext uri="{FF2B5EF4-FFF2-40B4-BE49-F238E27FC236}">
                  <a16:creationId xmlns:a16="http://schemas.microsoft.com/office/drawing/2014/main" id="{F5C74C9C-6499-425E-82BF-73305EE8C3CB}"/>
                </a:ext>
              </a:extLst>
            </p:cNvPr>
            <p:cNvSpPr/>
            <p:nvPr userDrawn="1"/>
          </p:nvSpPr>
          <p:spPr>
            <a:xfrm>
              <a:off x="6095999" y="1714038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Afbeelding invoegen/wijzigen</a:t>
              </a:r>
            </a:p>
          </p:txBody>
        </p:sp>
        <p:sp>
          <p:nvSpPr>
            <p:cNvPr id="100" name="Ovaal 99">
              <a:extLst>
                <a:ext uri="{FF2B5EF4-FFF2-40B4-BE49-F238E27FC236}">
                  <a16:creationId xmlns:a16="http://schemas.microsoft.com/office/drawing/2014/main" id="{F1BC5BF1-B80F-41D5-8E67-93715BDE56D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090340" y="2080528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01" name="Rechte verbindingslijn 100">
              <a:extLst>
                <a:ext uri="{FF2B5EF4-FFF2-40B4-BE49-F238E27FC236}">
                  <a16:creationId xmlns:a16="http://schemas.microsoft.com/office/drawing/2014/main" id="{ED8E7ECA-57ED-4C7E-8D23-CACBCCD8CA7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95999" y="1955673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cxnSp>
          <p:nvCxnSpPr>
            <p:cNvPr id="102" name="Rechte verbindingslijn 101">
              <a:extLst>
                <a:ext uri="{FF2B5EF4-FFF2-40B4-BE49-F238E27FC236}">
                  <a16:creationId xmlns:a16="http://schemas.microsoft.com/office/drawing/2014/main" id="{C8535EE1-A999-4CA1-B8E8-45A0675563D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95999" y="3291971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103" name="Rechthoek 102">
              <a:extLst>
                <a:ext uri="{FF2B5EF4-FFF2-40B4-BE49-F238E27FC236}">
                  <a16:creationId xmlns:a16="http://schemas.microsoft.com/office/drawing/2014/main" id="{F91FD429-FE16-466B-AA1A-C8F7528DB061}"/>
                </a:ext>
              </a:extLst>
            </p:cNvPr>
            <p:cNvSpPr/>
            <p:nvPr userDrawn="1"/>
          </p:nvSpPr>
          <p:spPr>
            <a:xfrm>
              <a:off x="6456020" y="2146590"/>
              <a:ext cx="3932580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Verwijder de bestaande afbeelding indien nodig met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afbeelding in te voegen. </a:t>
              </a:r>
              <a:r>
                <a:rPr kumimoji="0" lang="nl-NL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(voorbeeld hieronder).</a:t>
              </a: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05" name="Ovaal 104">
              <a:extLst>
                <a:ext uri="{FF2B5EF4-FFF2-40B4-BE49-F238E27FC236}">
                  <a16:creationId xmlns:a16="http://schemas.microsoft.com/office/drawing/2014/main" id="{983AFDEF-FE3A-48B3-8130-8062373DB38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090340" y="3445836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06" name="Rechthoek 105">
              <a:extLst>
                <a:ext uri="{FF2B5EF4-FFF2-40B4-BE49-F238E27FC236}">
                  <a16:creationId xmlns:a16="http://schemas.microsoft.com/office/drawing/2014/main" id="{A0EC1C6E-826A-4AF2-9126-FBDCD78D984E}"/>
                </a:ext>
              </a:extLst>
            </p:cNvPr>
            <p:cNvSpPr/>
            <p:nvPr userDrawn="1"/>
          </p:nvSpPr>
          <p:spPr>
            <a:xfrm>
              <a:off x="6456020" y="3511899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de gewenste afbeelding en klip op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‘Invoegen / </a:t>
              </a:r>
              <a:r>
                <a:rPr kumimoji="0" lang="nl-NL" sz="11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Insert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07" name="Groep 106">
              <a:extLst>
                <a:ext uri="{FF2B5EF4-FFF2-40B4-BE49-F238E27FC236}">
                  <a16:creationId xmlns:a16="http://schemas.microsoft.com/office/drawing/2014/main" id="{00F6B808-F936-4101-A0EF-B1DE298B78C5}"/>
                </a:ext>
              </a:extLst>
            </p:cNvPr>
            <p:cNvGrpSpPr/>
            <p:nvPr userDrawn="1"/>
          </p:nvGrpSpPr>
          <p:grpSpPr>
            <a:xfrm>
              <a:off x="6456020" y="3923988"/>
              <a:ext cx="825500" cy="209550"/>
              <a:chOff x="13504624" y="2482850"/>
              <a:chExt cx="825500" cy="209550"/>
            </a:xfrm>
          </p:grpSpPr>
          <p:sp>
            <p:nvSpPr>
              <p:cNvPr id="141" name="Rechthoek 140">
                <a:extLst>
                  <a:ext uri="{FF2B5EF4-FFF2-40B4-BE49-F238E27FC236}">
                    <a16:creationId xmlns:a16="http://schemas.microsoft.com/office/drawing/2014/main" id="{0FFA0F29-509C-4E8E-B5A6-5D66C8574A23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80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142" name="Rechte verbindingslijn 141">
                <a:extLst>
                  <a:ext uri="{FF2B5EF4-FFF2-40B4-BE49-F238E27FC236}">
                    <a16:creationId xmlns:a16="http://schemas.microsoft.com/office/drawing/2014/main" id="{B38CFCB9-B8AF-488D-8BD8-970672704894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6350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43" name="Gelijkbenige driehoek 142">
                <a:extLst>
                  <a:ext uri="{FF2B5EF4-FFF2-40B4-BE49-F238E27FC236}">
                    <a16:creationId xmlns:a16="http://schemas.microsoft.com/office/drawing/2014/main" id="{F3FAEB39-79FA-4CD0-A3FD-37CEDDDA924F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8" name="Groep 107">
              <a:extLst>
                <a:ext uri="{FF2B5EF4-FFF2-40B4-BE49-F238E27FC236}">
                  <a16:creationId xmlns:a16="http://schemas.microsoft.com/office/drawing/2014/main" id="{9C151F3A-3B71-42AE-BA15-7B50A0D6F25A}"/>
                </a:ext>
              </a:extLst>
            </p:cNvPr>
            <p:cNvGrpSpPr/>
            <p:nvPr userDrawn="1"/>
          </p:nvGrpSpPr>
          <p:grpSpPr>
            <a:xfrm>
              <a:off x="6456020" y="2855664"/>
              <a:ext cx="294789" cy="318834"/>
              <a:chOff x="14466489" y="1001522"/>
              <a:chExt cx="290627" cy="314333"/>
            </a:xfrm>
          </p:grpSpPr>
          <p:sp>
            <p:nvSpPr>
              <p:cNvPr id="135" name="Rechthoek 134">
                <a:extLst>
                  <a:ext uri="{FF2B5EF4-FFF2-40B4-BE49-F238E27FC236}">
                    <a16:creationId xmlns:a16="http://schemas.microsoft.com/office/drawing/2014/main" id="{E7294692-173B-4689-8B41-69204EFE42F9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6" name="Ovaal 135">
                <a:extLst>
                  <a:ext uri="{FF2B5EF4-FFF2-40B4-BE49-F238E27FC236}">
                    <a16:creationId xmlns:a16="http://schemas.microsoft.com/office/drawing/2014/main" id="{96D5435F-40DC-43D1-B425-12C117CC53B7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7" name="Vrije vorm: vorm 136">
                <a:extLst>
                  <a:ext uri="{FF2B5EF4-FFF2-40B4-BE49-F238E27FC236}">
                    <a16:creationId xmlns:a16="http://schemas.microsoft.com/office/drawing/2014/main" id="{7AB1FAB2-450C-488C-BBA0-2C1A8A5C84A4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8" name="Rechthoek: afgeronde hoeken 137">
                <a:extLst>
                  <a:ext uri="{FF2B5EF4-FFF2-40B4-BE49-F238E27FC236}">
                    <a16:creationId xmlns:a16="http://schemas.microsoft.com/office/drawing/2014/main" id="{F6C2FB0F-6E35-49C7-8D0C-7370584AA449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39" name="Rechte verbindingslijn 138">
                <a:extLst>
                  <a:ext uri="{FF2B5EF4-FFF2-40B4-BE49-F238E27FC236}">
                    <a16:creationId xmlns:a16="http://schemas.microsoft.com/office/drawing/2014/main" id="{81DC98CB-3420-4157-A476-509B1A496D2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40" name="Rechte verbindingslijn 139">
                <a:extLst>
                  <a:ext uri="{FF2B5EF4-FFF2-40B4-BE49-F238E27FC236}">
                    <a16:creationId xmlns:a16="http://schemas.microsoft.com/office/drawing/2014/main" id="{E23C1BCE-E05B-4F23-9C09-F22122816702}"/>
                  </a:ext>
                </a:extLst>
              </p:cNvPr>
              <p:cNvCxnSpPr>
                <a:cxnSpLocks/>
                <a:stCxn id="138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09" name="Ovaal 108">
              <a:extLst>
                <a:ext uri="{FF2B5EF4-FFF2-40B4-BE49-F238E27FC236}">
                  <a16:creationId xmlns:a16="http://schemas.microsoft.com/office/drawing/2014/main" id="{2467B621-AC9E-454D-8364-464717FED1F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090340" y="4420889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10" name="Rechthoek 109">
              <a:extLst>
                <a:ext uri="{FF2B5EF4-FFF2-40B4-BE49-F238E27FC236}">
                  <a16:creationId xmlns:a16="http://schemas.microsoft.com/office/drawing/2014/main" id="{1DA47967-DC93-48B1-A486-31C6505F1F2E}"/>
                </a:ext>
              </a:extLst>
            </p:cNvPr>
            <p:cNvSpPr/>
            <p:nvPr userDrawn="1"/>
          </p:nvSpPr>
          <p:spPr>
            <a:xfrm>
              <a:off x="6456020" y="4486953"/>
              <a:ext cx="3932579" cy="43320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Rechter muisklik op </a:t>
              </a:r>
              <a:r>
                <a:rPr kumimoji="0" lang="nl-NL" sz="1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op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de miniweergave aan de linker kant van het scherm en kies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´Dia herstellen / Reset slide´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11" name="Rechte verbindingslijn 110">
              <a:extLst>
                <a:ext uri="{FF2B5EF4-FFF2-40B4-BE49-F238E27FC236}">
                  <a16:creationId xmlns:a16="http://schemas.microsoft.com/office/drawing/2014/main" id="{1BBEB69A-49BC-4F56-9D72-98CBAF7A1C8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95999" y="4239227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112" name="Rechthoek 111">
              <a:extLst>
                <a:ext uri="{FF2B5EF4-FFF2-40B4-BE49-F238E27FC236}">
                  <a16:creationId xmlns:a16="http://schemas.microsoft.com/office/drawing/2014/main" id="{67AC28BA-F8AB-425A-BA69-C3120ABAEC58}"/>
                </a:ext>
              </a:extLst>
            </p:cNvPr>
            <p:cNvSpPr/>
            <p:nvPr userDrawn="1"/>
          </p:nvSpPr>
          <p:spPr>
            <a:xfrm>
              <a:off x="6460852" y="4946841"/>
              <a:ext cx="1624926" cy="805220"/>
            </a:xfrm>
            <a:prstGeom prst="rect">
              <a:avLst/>
            </a:prstGeom>
            <a:blipFill dpi="0"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0" i="1" noProof="0" dirty="0">
                <a:solidFill>
                  <a:schemeClr val="tx1"/>
                </a:solidFill>
              </a:endParaRPr>
            </a:p>
          </p:txBody>
        </p:sp>
        <p:sp>
          <p:nvSpPr>
            <p:cNvPr id="114" name="Rechthoek 113">
              <a:extLst>
                <a:ext uri="{FF2B5EF4-FFF2-40B4-BE49-F238E27FC236}">
                  <a16:creationId xmlns:a16="http://schemas.microsoft.com/office/drawing/2014/main" id="{C1A04312-B8FE-47D6-AC5F-3BD0F654DCEC}"/>
                </a:ext>
              </a:extLst>
            </p:cNvPr>
            <p:cNvSpPr/>
            <p:nvPr userDrawn="1"/>
          </p:nvSpPr>
          <p:spPr>
            <a:xfrm>
              <a:off x="7312805" y="5338122"/>
              <a:ext cx="1176476" cy="58094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D1D1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08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nl-NL" sz="800" b="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5" name="Rechthoek 114">
              <a:extLst>
                <a:ext uri="{FF2B5EF4-FFF2-40B4-BE49-F238E27FC236}">
                  <a16:creationId xmlns:a16="http://schemas.microsoft.com/office/drawing/2014/main" id="{07202F7F-F330-4FC3-BEEA-7D018142BAF0}"/>
                </a:ext>
              </a:extLst>
            </p:cNvPr>
            <p:cNvSpPr/>
            <p:nvPr userDrawn="1"/>
          </p:nvSpPr>
          <p:spPr>
            <a:xfrm>
              <a:off x="7334769" y="5649511"/>
              <a:ext cx="1145758" cy="261256"/>
            </a:xfrm>
            <a:prstGeom prst="rect">
              <a:avLst/>
            </a:prstGeom>
            <a:solidFill>
              <a:srgbClr val="FCE4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1" noProof="0" dirty="0">
                <a:solidFill>
                  <a:schemeClr val="tx1"/>
                </a:solidFill>
              </a:endParaRPr>
            </a:p>
          </p:txBody>
        </p:sp>
        <p:grpSp>
          <p:nvGrpSpPr>
            <p:cNvPr id="116" name="Groep 115">
              <a:extLst>
                <a:ext uri="{FF2B5EF4-FFF2-40B4-BE49-F238E27FC236}">
                  <a16:creationId xmlns:a16="http://schemas.microsoft.com/office/drawing/2014/main" id="{E6E6011C-8062-4952-97D0-EB86F137C242}"/>
                </a:ext>
              </a:extLst>
            </p:cNvPr>
            <p:cNvGrpSpPr/>
            <p:nvPr userDrawn="1"/>
          </p:nvGrpSpPr>
          <p:grpSpPr>
            <a:xfrm>
              <a:off x="7394755" y="5403624"/>
              <a:ext cx="155951" cy="131922"/>
              <a:chOff x="12968658" y="3354141"/>
              <a:chExt cx="404800" cy="342430"/>
            </a:xfrm>
          </p:grpSpPr>
          <p:sp>
            <p:nvSpPr>
              <p:cNvPr id="129" name="Rechthoek: afgeronde hoeken 128">
                <a:extLst>
                  <a:ext uri="{FF2B5EF4-FFF2-40B4-BE49-F238E27FC236}">
                    <a16:creationId xmlns:a16="http://schemas.microsoft.com/office/drawing/2014/main" id="{4859B19F-5716-4618-B2CB-B32F0AA94ED9}"/>
                  </a:ext>
                </a:extLst>
              </p:cNvPr>
              <p:cNvSpPr/>
              <p:nvPr userDrawn="1"/>
            </p:nvSpPr>
            <p:spPr>
              <a:xfrm>
                <a:off x="12968658" y="3354141"/>
                <a:ext cx="404800" cy="342430"/>
              </a:xfrm>
              <a:prstGeom prst="roundRect">
                <a:avLst>
                  <a:gd name="adj" fmla="val 2911"/>
                </a:avLst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0" name="Rechthoek 129">
                <a:extLst>
                  <a:ext uri="{FF2B5EF4-FFF2-40B4-BE49-F238E27FC236}">
                    <a16:creationId xmlns:a16="http://schemas.microsoft.com/office/drawing/2014/main" id="{4BAF07D4-F9B7-4583-B28F-1E2F6F5808EB}"/>
                  </a:ext>
                </a:extLst>
              </p:cNvPr>
              <p:cNvSpPr/>
              <p:nvPr userDrawn="1"/>
            </p:nvSpPr>
            <p:spPr>
              <a:xfrm>
                <a:off x="13024992" y="3401157"/>
                <a:ext cx="305209" cy="41562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1" name="Rechthoek 130">
                <a:extLst>
                  <a:ext uri="{FF2B5EF4-FFF2-40B4-BE49-F238E27FC236}">
                    <a16:creationId xmlns:a16="http://schemas.microsoft.com/office/drawing/2014/main" id="{747A2D61-5323-43DA-888C-02E8C623CAA9}"/>
                  </a:ext>
                </a:extLst>
              </p:cNvPr>
              <p:cNvSpPr/>
              <p:nvPr userDrawn="1"/>
            </p:nvSpPr>
            <p:spPr>
              <a:xfrm>
                <a:off x="13025005" y="3471560"/>
                <a:ext cx="118776" cy="181689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2" name="Rechthoek 131">
                <a:extLst>
                  <a:ext uri="{FF2B5EF4-FFF2-40B4-BE49-F238E27FC236}">
                    <a16:creationId xmlns:a16="http://schemas.microsoft.com/office/drawing/2014/main" id="{333BBB92-5271-4072-9497-6C98C9AB1695}"/>
                  </a:ext>
                </a:extLst>
              </p:cNvPr>
              <p:cNvSpPr/>
              <p:nvPr userDrawn="1"/>
            </p:nvSpPr>
            <p:spPr>
              <a:xfrm>
                <a:off x="13180632" y="3481971"/>
                <a:ext cx="13527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3" name="Rechthoek 132">
                <a:extLst>
                  <a:ext uri="{FF2B5EF4-FFF2-40B4-BE49-F238E27FC236}">
                    <a16:creationId xmlns:a16="http://schemas.microsoft.com/office/drawing/2014/main" id="{E97ECC9C-2120-47DA-A1CC-7F097F2BAAAB}"/>
                  </a:ext>
                </a:extLst>
              </p:cNvPr>
              <p:cNvSpPr/>
              <p:nvPr userDrawn="1"/>
            </p:nvSpPr>
            <p:spPr>
              <a:xfrm>
                <a:off x="13180718" y="3554791"/>
                <a:ext cx="6941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4" name="Rechthoek 133">
                <a:extLst>
                  <a:ext uri="{FF2B5EF4-FFF2-40B4-BE49-F238E27FC236}">
                    <a16:creationId xmlns:a16="http://schemas.microsoft.com/office/drawing/2014/main" id="{C5254D64-F3F3-43CD-A061-81B4D03A3A6F}"/>
                  </a:ext>
                </a:extLst>
              </p:cNvPr>
              <p:cNvSpPr/>
              <p:nvPr userDrawn="1"/>
            </p:nvSpPr>
            <p:spPr>
              <a:xfrm>
                <a:off x="13180811" y="3627619"/>
                <a:ext cx="6941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7" name="Groep 116">
              <a:extLst>
                <a:ext uri="{FF2B5EF4-FFF2-40B4-BE49-F238E27FC236}">
                  <a16:creationId xmlns:a16="http://schemas.microsoft.com/office/drawing/2014/main" id="{33E6202F-D1B9-4001-829B-1F9BC25D2687}"/>
                </a:ext>
              </a:extLst>
            </p:cNvPr>
            <p:cNvGrpSpPr/>
            <p:nvPr userDrawn="1"/>
          </p:nvGrpSpPr>
          <p:grpSpPr>
            <a:xfrm>
              <a:off x="7375200" y="5702947"/>
              <a:ext cx="166739" cy="218963"/>
              <a:chOff x="12940828" y="3950597"/>
              <a:chExt cx="432813" cy="568367"/>
            </a:xfrm>
          </p:grpSpPr>
          <p:grpSp>
            <p:nvGrpSpPr>
              <p:cNvPr id="121" name="Groep 120">
                <a:extLst>
                  <a:ext uri="{FF2B5EF4-FFF2-40B4-BE49-F238E27FC236}">
                    <a16:creationId xmlns:a16="http://schemas.microsoft.com/office/drawing/2014/main" id="{879A8B81-43A6-4EEF-8DBB-6D9F1E2278E5}"/>
                  </a:ext>
                </a:extLst>
              </p:cNvPr>
              <p:cNvGrpSpPr/>
              <p:nvPr userDrawn="1"/>
            </p:nvGrpSpPr>
            <p:grpSpPr>
              <a:xfrm>
                <a:off x="13000382" y="4006891"/>
                <a:ext cx="373259" cy="315747"/>
                <a:chOff x="12968836" y="3354170"/>
                <a:chExt cx="404806" cy="342433"/>
              </a:xfrm>
            </p:grpSpPr>
            <p:sp>
              <p:nvSpPr>
                <p:cNvPr id="123" name="Rechthoek: afgeronde hoeken 122">
                  <a:extLst>
                    <a:ext uri="{FF2B5EF4-FFF2-40B4-BE49-F238E27FC236}">
                      <a16:creationId xmlns:a16="http://schemas.microsoft.com/office/drawing/2014/main" id="{F1DEFA56-8996-4E89-8962-8134A0EAE25A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4" name="Rechthoek 123">
                  <a:extLst>
                    <a:ext uri="{FF2B5EF4-FFF2-40B4-BE49-F238E27FC236}">
                      <a16:creationId xmlns:a16="http://schemas.microsoft.com/office/drawing/2014/main" id="{70DE2D24-199C-446A-88CB-73142B67DE97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5" name="Rechthoek 124">
                  <a:extLst>
                    <a:ext uri="{FF2B5EF4-FFF2-40B4-BE49-F238E27FC236}">
                      <a16:creationId xmlns:a16="http://schemas.microsoft.com/office/drawing/2014/main" id="{D3449182-8E03-4299-8DED-1155FFEBE4D2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6" name="Rechthoek 125">
                  <a:extLst>
                    <a:ext uri="{FF2B5EF4-FFF2-40B4-BE49-F238E27FC236}">
                      <a16:creationId xmlns:a16="http://schemas.microsoft.com/office/drawing/2014/main" id="{AA465BAA-FB0E-4D37-BEB4-C9049DB325AB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7" name="Rechthoek 126">
                  <a:extLst>
                    <a:ext uri="{FF2B5EF4-FFF2-40B4-BE49-F238E27FC236}">
                      <a16:creationId xmlns:a16="http://schemas.microsoft.com/office/drawing/2014/main" id="{D525D1F6-BF6A-4C9F-9FBB-F60D9BF6D67E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8" name="Rechthoek 127">
                  <a:extLst>
                    <a:ext uri="{FF2B5EF4-FFF2-40B4-BE49-F238E27FC236}">
                      <a16:creationId xmlns:a16="http://schemas.microsoft.com/office/drawing/2014/main" id="{6605A51D-FB8B-487F-BE05-4E838B38FAA2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22" name="Boog 121">
                <a:extLst>
                  <a:ext uri="{FF2B5EF4-FFF2-40B4-BE49-F238E27FC236}">
                    <a16:creationId xmlns:a16="http://schemas.microsoft.com/office/drawing/2014/main" id="{076A910D-4330-40E3-A918-92116CF546A1}"/>
                  </a:ext>
                </a:extLst>
              </p:cNvPr>
              <p:cNvSpPr/>
              <p:nvPr userDrawn="1"/>
            </p:nvSpPr>
            <p:spPr>
              <a:xfrm rot="17637075">
                <a:off x="12776155" y="4115270"/>
                <a:ext cx="568367" cy="239021"/>
              </a:xfrm>
              <a:prstGeom prst="arc">
                <a:avLst>
                  <a:gd name="adj1" fmla="val 15959368"/>
                  <a:gd name="adj2" fmla="val 1354623"/>
                </a:avLst>
              </a:prstGeom>
              <a:noFill/>
              <a:ln w="19050" cap="flat" cmpd="sng" algn="ctr">
                <a:solidFill>
                  <a:srgbClr val="4D82B8"/>
                </a:solidFill>
                <a:prstDash val="solid"/>
                <a:headEnd type="arrow" w="med" len="sm"/>
              </a:ln>
              <a:effectLst/>
            </p:spPr>
            <p:txBody>
              <a:bodyPr rtlCol="0" anchor="ctr"/>
              <a:lstStyle/>
              <a:p>
                <a:pPr algn="ctr"/>
                <a:endParaRPr lang="nl-NL" noProof="0" dirty="0"/>
              </a:p>
            </p:txBody>
          </p:sp>
        </p:grpSp>
        <p:sp>
          <p:nvSpPr>
            <p:cNvPr id="118" name="Tekstvak 117">
              <a:extLst>
                <a:ext uri="{FF2B5EF4-FFF2-40B4-BE49-F238E27FC236}">
                  <a16:creationId xmlns:a16="http://schemas.microsoft.com/office/drawing/2014/main" id="{AB39F992-DBBB-416A-B8B9-69ADF5B9372D}"/>
                </a:ext>
              </a:extLst>
            </p:cNvPr>
            <p:cNvSpPr txBox="1"/>
            <p:nvPr userDrawn="1"/>
          </p:nvSpPr>
          <p:spPr>
            <a:xfrm>
              <a:off x="7553169" y="5377232"/>
              <a:ext cx="855209" cy="203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l" defTabSz="1217512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800" b="0" kern="1200" noProof="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Indeling</a:t>
              </a:r>
            </a:p>
          </p:txBody>
        </p:sp>
        <p:sp>
          <p:nvSpPr>
            <p:cNvPr id="119" name="Tekstvak 118">
              <a:extLst>
                <a:ext uri="{FF2B5EF4-FFF2-40B4-BE49-F238E27FC236}">
                  <a16:creationId xmlns:a16="http://schemas.microsoft.com/office/drawing/2014/main" id="{25CE84CD-5213-4A2E-871F-BD6F258C9331}"/>
                </a:ext>
              </a:extLst>
            </p:cNvPr>
            <p:cNvSpPr txBox="1"/>
            <p:nvPr userDrawn="1"/>
          </p:nvSpPr>
          <p:spPr>
            <a:xfrm>
              <a:off x="7539740" y="5698358"/>
              <a:ext cx="855209" cy="203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l" defTabSz="1217512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800" b="0" kern="1200" noProof="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Dia herstellen</a:t>
              </a:r>
            </a:p>
          </p:txBody>
        </p:sp>
        <p:pic>
          <p:nvPicPr>
            <p:cNvPr id="120" name="Picture 3">
              <a:extLst>
                <a:ext uri="{FF2B5EF4-FFF2-40B4-BE49-F238E27FC236}">
                  <a16:creationId xmlns:a16="http://schemas.microsoft.com/office/drawing/2014/main" id="{C5C40FFF-327E-436B-9D74-8EC753A2DB78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65442" y="5785058"/>
              <a:ext cx="143086" cy="231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7" name="Titel">
            <a:extLst>
              <a:ext uri="{FF2B5EF4-FFF2-40B4-BE49-F238E27FC236}">
                <a16:creationId xmlns:a16="http://schemas.microsoft.com/office/drawing/2014/main" id="{67CD20C4-7145-40CE-A355-AA28D8AD4B92}"/>
              </a:ext>
            </a:extLst>
          </p:cNvPr>
          <p:cNvSpPr txBox="1"/>
          <p:nvPr userDrawn="1"/>
        </p:nvSpPr>
        <p:spPr>
          <a:xfrm>
            <a:off x="371476" y="296863"/>
            <a:ext cx="101080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</a:lstStyle>
          <a:p>
            <a:pPr lvl="0"/>
            <a:r>
              <a:rPr lang="nl-NL" sz="4000" b="1" noProof="0" dirty="0">
                <a:latin typeface="+mj-lt"/>
              </a:rPr>
              <a:t>Handleiding (verkort)</a:t>
            </a:r>
          </a:p>
        </p:txBody>
      </p:sp>
    </p:spTree>
    <p:extLst>
      <p:ext uri="{BB962C8B-B14F-4D97-AF65-F5344CB8AC3E}">
        <p14:creationId xmlns:p14="http://schemas.microsoft.com/office/powerpoint/2010/main" val="406086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0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96863"/>
            <a:ext cx="5645149" cy="2395967"/>
          </a:xfrm>
        </p:spPr>
        <p:txBody>
          <a:bodyPr anchor="t"/>
          <a:lstStyle>
            <a:lvl1pPr algn="l">
              <a:lnSpc>
                <a:spcPct val="85000"/>
              </a:lnSpc>
              <a:defRPr sz="6000" spc="-120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41C6C6D-C3CA-4FC9-A485-7EAAB57E78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2699255"/>
            <a:ext cx="5645149" cy="3430083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Klikken om de ondertitelstijl van het model te bewerken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10" name="Tijdelijke aanduiding voor tekst 26">
            <a:extLst>
              <a:ext uri="{FF2B5EF4-FFF2-40B4-BE49-F238E27FC236}">
                <a16:creationId xmlns:a16="http://schemas.microsoft.com/office/drawing/2014/main" id="{41AB786A-2A3B-4717-89E5-8E35FE4DBEC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056685" y="5896036"/>
            <a:ext cx="2750400" cy="57169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rIns="406800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26E3DA42-E656-4206-A24B-B5FAE257CF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75377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0E8DCF3-56A4-46E1-9EBC-EA613906C72E}" type="datetime1">
              <a:rPr lang="nl-NL" noProof="0" smtClean="0"/>
              <a:t>20-12-2023</a:t>
            </a:fld>
            <a:endParaRPr lang="nl-NL" noProof="0"/>
          </a:p>
        </p:txBody>
      </p:sp>
      <p:sp>
        <p:nvSpPr>
          <p:cNvPr id="13" name="Logo">
            <a:extLst>
              <a:ext uri="{FF2B5EF4-FFF2-40B4-BE49-F238E27FC236}">
                <a16:creationId xmlns:a16="http://schemas.microsoft.com/office/drawing/2014/main" id="{60F18813-55E5-408E-8ACE-F31156719ED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056685" y="5896036"/>
            <a:ext cx="2750400" cy="57169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3600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0693181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885242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Vormentaal">
            <a:extLst>
              <a:ext uri="{FF2B5EF4-FFF2-40B4-BE49-F238E27FC236}">
                <a16:creationId xmlns:a16="http://schemas.microsoft.com/office/drawing/2014/main" id="{B1A8BD68-CFB7-4CE8-927C-EC6ABA7511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6C8E20B-A0BF-4CD6-AEE6-FAEAB7BE14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7894417-9658-4824-AB01-4E994083AE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C824CAF-DF54-4A8A-A4C4-E08E0DB6F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20-12-2023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A008C39-37FF-4EBA-8913-006DB03BC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F78F163C-C938-43FA-A41C-FC704C35311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5022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9F6768AA-6EFF-47EC-90A7-8C4D4510EF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C041AC9-116B-4F01-8FC8-907E718B2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BDFFB96-23F6-436F-B999-260145B38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20-12-2023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ACEA7AC-038A-4FE9-8417-7A5B7BC14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2CD80BFB-C780-410E-B4A6-97DA0C40417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2678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FF87D9-0B69-41E6-BCC7-2A763CFB9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5094E34-B709-4148-AAD2-3E31B39B3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20-12-2023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AB07FF9-DFE7-4583-9ED1-72016D530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A20854E-98DB-41E1-A8DE-A42436926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49FBB-A067-4825-A8EB-574C9C74C9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209136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6594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0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Vormentaal">
            <a:extLst>
              <a:ext uri="{FF2B5EF4-FFF2-40B4-BE49-F238E27FC236}">
                <a16:creationId xmlns:a16="http://schemas.microsoft.com/office/drawing/2014/main" id="{E44F29B4-B10E-4A7C-9AA2-62C4B57A53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6" y="3001962"/>
            <a:ext cx="8676000" cy="2484000"/>
          </a:xfrm>
        </p:spPr>
        <p:txBody>
          <a:bodyPr anchor="b"/>
          <a:lstStyle>
            <a:lvl1pPr algn="l">
              <a:lnSpc>
                <a:spcPct val="85000"/>
              </a:lnSpc>
              <a:defRPr sz="6000" spc="-120" baseline="0"/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0A063B09-27A8-4B81-9B57-D8FFCF678BA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056685" y="5896036"/>
            <a:ext cx="2750453" cy="571690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BA37A059-A239-4E52-8A9D-E17AA516807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16133F7D-BC85-4324-A4F5-5D35A7A759B6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B14D7D93-0806-4001-A659-50467AAAF4C2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1B30E15-CE1E-40C2-B3D2-3C439183C0D0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164A2669-414D-48BD-AB98-B02F2C9EE3B5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DAB275AD-8ABF-4D9B-94E3-9375F03BA6DA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78D2EA3F-676A-4083-9C45-16E717D51C13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</p:grp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1860599-687F-493C-A523-B4769D1A9902}" type="datetime1">
              <a:rPr lang="nl-NL" noProof="0" smtClean="0"/>
              <a:t>20-12-2023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4135053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houdsopgav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Vormentaal">
            <a:extLst>
              <a:ext uri="{FF2B5EF4-FFF2-40B4-BE49-F238E27FC236}">
                <a16:creationId xmlns:a16="http://schemas.microsoft.com/office/drawing/2014/main" id="{610CCB28-A748-4AA9-A239-EEA4BBF0E6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0260000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11449050" cy="4419599"/>
          </a:xfrm>
        </p:spPr>
        <p:txBody>
          <a:bodyPr numCol="2" spcCol="180000">
            <a:noAutofit/>
          </a:bodyPr>
          <a:lstStyle>
            <a:lvl1pPr marL="648000" indent="-648000">
              <a:spcBef>
                <a:spcPts val="2800"/>
              </a:spcBef>
              <a:buFont typeface="+mj-lt"/>
              <a:buAutoNum type="arabicPeriod"/>
              <a:defRPr sz="3000" b="1">
                <a:solidFill>
                  <a:schemeClr val="tx1"/>
                </a:solidFill>
              </a:defRPr>
            </a:lvl1pPr>
            <a:lvl2pPr marL="648000" indent="0">
              <a:spcBef>
                <a:spcPts val="200"/>
              </a:spcBef>
              <a:buFont typeface="+mj-lt"/>
              <a:buNone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8805B-C73B-4907-9377-FC5FEFF5C94B}" type="datetime1">
              <a:rPr lang="nl-NL" noProof="0" smtClean="0"/>
              <a:t>20-12-2023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367388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oudsopgave 0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Vormentaal">
            <a:extLst>
              <a:ext uri="{FF2B5EF4-FFF2-40B4-BE49-F238E27FC236}">
                <a16:creationId xmlns:a16="http://schemas.microsoft.com/office/drawing/2014/main" id="{EAAEE556-E267-4E86-B8C7-B4E4452546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96863"/>
            <a:ext cx="10260000" cy="1160403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11449050" cy="4419599"/>
          </a:xfrm>
        </p:spPr>
        <p:txBody>
          <a:bodyPr numCol="2" spcCol="180000">
            <a:noAutofit/>
          </a:bodyPr>
          <a:lstStyle>
            <a:lvl1pPr marL="648000" indent="-648000">
              <a:spcBef>
                <a:spcPts val="2800"/>
              </a:spcBef>
              <a:buClr>
                <a:schemeClr val="accent1"/>
              </a:buClr>
              <a:buFont typeface="+mj-lt"/>
              <a:buAutoNum type="arabicPeriod"/>
              <a:defRPr sz="3000" b="1">
                <a:solidFill>
                  <a:schemeClr val="accent3"/>
                </a:solidFill>
              </a:defRPr>
            </a:lvl1pPr>
            <a:lvl2pPr marL="648000" indent="0">
              <a:spcBef>
                <a:spcPts val="200"/>
              </a:spcBef>
              <a:buFont typeface="+mj-lt"/>
              <a:buNone/>
              <a:defRPr sz="1800">
                <a:solidFill>
                  <a:schemeClr val="accent3"/>
                </a:solidFill>
              </a:defRPr>
            </a:lvl2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8924F-0B7B-4710-AD11-E918B7D7DC34}" type="datetime1">
              <a:rPr lang="nl-NL" noProof="0" smtClean="0"/>
              <a:t>20-12-2023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0224F01-BFD3-4032-8F27-364493696B6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E4A0A9F3-30A5-47A0-A2F5-C567F034DA3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F605AB36-3819-4060-90DA-E95C41610AC9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75A95424-12A7-4B53-ADA1-73DB05791E52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7D333531-FF02-4B8F-A92B-FB8A65B908D3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19FED0C-E443-4B6E-A545-4EC2493707A0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89256D36-415E-4460-B920-A328317F5B3F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F7291F7-3F41-4A72-BD4D-8FFD8E680E4B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865923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5645148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5645149" cy="4419599"/>
          </a:xfrm>
        </p:spPr>
        <p:txBody>
          <a:bodyPr numCol="1" spcCol="180000">
            <a:noAutofit/>
          </a:bodyPr>
          <a:lstStyle>
            <a:lvl1pPr marL="648000" indent="-648000">
              <a:spcBef>
                <a:spcPts val="2800"/>
              </a:spcBef>
              <a:buFont typeface="+mj-lt"/>
              <a:buAutoNum type="arabicPeriod"/>
              <a:defRPr sz="3000" b="1">
                <a:solidFill>
                  <a:schemeClr val="tx1"/>
                </a:solidFill>
              </a:defRPr>
            </a:lvl1pPr>
            <a:lvl2pPr marL="648000" indent="0">
              <a:spcBef>
                <a:spcPts val="200"/>
              </a:spcBef>
              <a:buFont typeface="+mj-lt"/>
              <a:buNone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0D4A7-C8B7-4A0C-B633-469DC286E6A4}" type="datetime1">
              <a:rPr lang="nl-NL" noProof="0" smtClean="0"/>
              <a:t>20-12-2023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afbeelding 24">
            <a:extLst>
              <a:ext uri="{FF2B5EF4-FFF2-40B4-BE49-F238E27FC236}">
                <a16:creationId xmlns:a16="http://schemas.microsoft.com/office/drawing/2014/main" id="{7FA7122C-11FD-46BD-AE2D-3F37E88F886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75377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20" name="Logo">
            <a:extLst>
              <a:ext uri="{FF2B5EF4-FFF2-40B4-BE49-F238E27FC236}">
                <a16:creationId xmlns:a16="http://schemas.microsoft.com/office/drawing/2014/main" id="{053E2554-49CE-45F5-9087-DC2D03D5953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999221" y="6308761"/>
            <a:ext cx="810000" cy="168361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1728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518217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878640"/>
            <a:ext cx="10563225" cy="1250698"/>
          </a:xfrm>
        </p:spPr>
        <p:txBody>
          <a:bodyPr/>
          <a:lstStyle>
            <a:lvl1pPr>
              <a:lnSpc>
                <a:spcPct val="100000"/>
              </a:lnSpc>
              <a:defRPr spc="-40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244ED-5108-4353-A2EE-644FDE4D0D92}" type="datetime1">
              <a:rPr lang="nl-NL" noProof="0" smtClean="0"/>
              <a:t>20-12-2023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6" y="4878640"/>
            <a:ext cx="885824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4000" b="1" kern="1200" spc="-4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13" name="Logo">
            <a:extLst>
              <a:ext uri="{FF2B5EF4-FFF2-40B4-BE49-F238E27FC236}">
                <a16:creationId xmlns:a16="http://schemas.microsoft.com/office/drawing/2014/main" id="{131E4FBE-CE9E-49C3-B0DC-AC42D8D7FE3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2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CF560A07-571E-49CB-8BF2-FE03BE61598C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CD13A10B-1187-4201-895D-30E8DEF1EE00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A9AF56A-6CE2-4855-B82D-85682D69039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063D4F54-662C-4A93-8440-C00F6D6910A5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FB0ED5F0-B2E4-4EB4-BCDE-0941DEEFB53E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9" name="Vrije vorm: vorm 18">
              <a:extLst>
                <a:ext uri="{FF2B5EF4-FFF2-40B4-BE49-F238E27FC236}">
                  <a16:creationId xmlns:a16="http://schemas.microsoft.com/office/drawing/2014/main" id="{E18D3603-7DA4-428B-96E2-9E23C770936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0" name="Vrije vorm: vorm 19">
              <a:extLst>
                <a:ext uri="{FF2B5EF4-FFF2-40B4-BE49-F238E27FC236}">
                  <a16:creationId xmlns:a16="http://schemas.microsoft.com/office/drawing/2014/main" id="{6486DE3C-E5E2-4469-ABC8-3029D46C85A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3767490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 met afbeelding Blauw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878640"/>
            <a:ext cx="10563225" cy="1250698"/>
          </a:xfrm>
        </p:spPr>
        <p:txBody>
          <a:bodyPr/>
          <a:lstStyle>
            <a:lvl1pPr>
              <a:lnSpc>
                <a:spcPct val="100000"/>
              </a:lnSpc>
              <a:defRPr spc="-4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E9D6B-D6F0-40D7-BDA6-80E6F7E85B75}" type="datetime1">
              <a:rPr lang="nl-NL" noProof="0" smtClean="0"/>
              <a:t>20-12-2023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6" y="4878640"/>
            <a:ext cx="885824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4000" b="1" kern="1200" spc="-40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8154B1E2-03C9-4C2E-B0D6-C4E6F2009E6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D8B74DBB-28C8-47E9-AA27-F8D399B9526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4B2EC2F3-D1E1-4014-90D5-4F8B24861A3A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B1C2803A-0EF6-4E34-9DB4-496EB7F724D8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9C63037-3A08-47AF-A098-63FFDD89854B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43C48D06-7C65-4FAB-A385-32C7A78D546F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13146446-781B-4CD5-8D83-F40D7172B4A9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7C1F7F4C-FA11-4AC0-BBB4-F6B1E8762A2A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826177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5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F5F28369-D853-41FC-B421-7149A2BF2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0108030" cy="1160403"/>
          </a:xfrm>
          <a:prstGeom prst="rect">
            <a:avLst/>
          </a:prstGeom>
        </p:spPr>
        <p:txBody>
          <a:bodyPr vert="horz" lIns="0" tIns="36000" rIns="0" bIns="0" rtlCol="0" anchor="t" anchorCtr="0">
            <a:noAutofit/>
          </a:bodyPr>
          <a:lstStyle/>
          <a:p>
            <a:endParaRPr lang="nl-NL" noProof="0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C07AA40-F257-4F75-AEE1-A6910D0C56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1475" y="1709739"/>
            <a:ext cx="11449050" cy="43561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noProof="0" dirty="0"/>
              <a:t>Klikken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  <a:p>
            <a:pPr lvl="5"/>
            <a:r>
              <a:rPr lang="nl-NL" noProof="0" dirty="0"/>
              <a:t>Zesde niveau</a:t>
            </a:r>
          </a:p>
          <a:p>
            <a:pPr lvl="6"/>
            <a:r>
              <a:rPr lang="nl-NL" noProof="0" dirty="0"/>
              <a:t>Zevende niveau - Subtitel</a:t>
            </a:r>
          </a:p>
          <a:p>
            <a:pPr lvl="7"/>
            <a:r>
              <a:rPr lang="nl-NL" noProof="0" dirty="0"/>
              <a:t>Achtste niveau - Subtitel</a:t>
            </a:r>
          </a:p>
          <a:p>
            <a:pPr lvl="8"/>
            <a:r>
              <a:rPr lang="nl-NL" noProof="0" dirty="0"/>
              <a:t>Negende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3F86E3F-0C63-4E97-895C-45E3D9DA10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5999" y="7020000"/>
            <a:ext cx="1620000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rgbClr val="E6E6E6"/>
                </a:solidFill>
              </a:defRPr>
            </a:lvl1pPr>
          </a:lstStyle>
          <a:p>
            <a:fld id="{3033D5A6-A31A-4714-8C8C-D9F565F5F594}" type="datetime1">
              <a:rPr lang="nl-NL" noProof="0" smtClean="0"/>
              <a:t>20-12-2023</a:t>
            </a:fld>
            <a:endParaRPr lang="nl-NL" noProof="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77FCBCE-DC2F-4902-A3CE-81254D6F4A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568" y="6325170"/>
            <a:ext cx="5296057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nl-NL" noProof="0" dirty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EA90362-143D-4A57-889A-3B5E336B0A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1476" y="6325170"/>
            <a:ext cx="311944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 dirty="0"/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AC2B3D40-4D66-4B96-8808-38A2F4F4C97E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71AEE973-A991-4793-A737-1C2D82A7AA3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E6AAFCD-6B85-4093-8424-57DECBB9020C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804F2F31-380C-400D-9AC4-1FDFA21E5423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95ECC52-9B4D-430D-979C-990E6A3C971C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4085E259-5C17-488D-9829-4345C64B80F9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9DFBDC82-81BF-49C8-9ADC-C124E19655F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24B01084-4721-4A15-87C0-03BBF8FE1D2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796236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50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1" r:id="rId8"/>
    <p:sldLayoutId id="2147483679" r:id="rId9"/>
    <p:sldLayoutId id="2147483680" r:id="rId10"/>
    <p:sldLayoutId id="2147483681" r:id="rId11"/>
    <p:sldLayoutId id="2147483682" r:id="rId12"/>
    <p:sldLayoutId id="2147483672" r:id="rId13"/>
    <p:sldLayoutId id="2147483673" r:id="rId14"/>
    <p:sldLayoutId id="2147483674" r:id="rId15"/>
    <p:sldLayoutId id="2147483676" r:id="rId16"/>
    <p:sldLayoutId id="2147483677" r:id="rId17"/>
    <p:sldLayoutId id="2147483678" r:id="rId18"/>
    <p:sldLayoutId id="2147483649" r:id="rId19"/>
    <p:sldLayoutId id="2147483669" r:id="rId20"/>
    <p:sldLayoutId id="2147483670" r:id="rId21"/>
    <p:sldLayoutId id="2147483683" r:id="rId22"/>
    <p:sldLayoutId id="2147483684" r:id="rId23"/>
    <p:sldLayoutId id="2147483685" r:id="rId24"/>
    <p:sldLayoutId id="2147483654" r:id="rId25"/>
    <p:sldLayoutId id="2147483655" r:id="rId26"/>
    <p:sldLayoutId id="2147483687" r:id="rId27"/>
    <p:sldLayoutId id="2147483688" r:id="rId28"/>
    <p:sldLayoutId id="2147483689" r:id="rId29"/>
    <p:sldLayoutId id="2147483692" r:id="rId3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0"/>
        </a:spcBef>
        <a:buFontTx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buFont typeface="+mj-lt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432000" indent="-432000" algn="l" defTabSz="914400" rtl="0" eaLnBrk="1" latinLnBrk="0" hangingPunct="1">
        <a:lnSpc>
          <a:spcPct val="100000"/>
        </a:lnSpc>
        <a:spcBef>
          <a:spcPts val="0"/>
        </a:spcBef>
        <a:buFont typeface="+mj-lt"/>
        <a:buAutoNum type="arabicPeriod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864000" indent="-4320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+mj-lt"/>
        <a:buAutoNum type="alphaLcPeriod"/>
        <a:defRPr lang="nl-NL" sz="1800" kern="1200" noProof="0" dirty="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lang="nl-NL" sz="3000" kern="1200" noProof="0" dirty="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pos="234" userDrawn="1">
          <p15:clr>
            <a:srgbClr val="F26B43"/>
          </p15:clr>
        </p15:guide>
        <p15:guide id="4" pos="7446" userDrawn="1">
          <p15:clr>
            <a:srgbClr val="F26B43"/>
          </p15:clr>
        </p15:guide>
        <p15:guide id="5" orient="horz" pos="187" userDrawn="1">
          <p15:clr>
            <a:srgbClr val="F26B43"/>
          </p15:clr>
        </p15:guide>
        <p15:guide id="6" orient="horz" pos="1071" userDrawn="1">
          <p15:clr>
            <a:srgbClr val="F26B43"/>
          </p15:clr>
        </p15:guide>
        <p15:guide id="7" orient="horz" pos="3861" userDrawn="1">
          <p15:clr>
            <a:srgbClr val="F26B43"/>
          </p15:clr>
        </p15:guide>
        <p15:guide id="8" orient="horz" pos="3984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0B5335E-426E-4FF0-8BD0-AFA8ACBBC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B11905F-E1EF-40AB-9922-3DF6880C6E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E34E063-366F-47A5-A903-1168B0A1F4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8D4D1-00C4-4E8E-99A5-8D1DF5379DBE}" type="datetimeFigureOut">
              <a:rPr lang="nl-NL" smtClean="0"/>
              <a:t>20-12-2023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08F1765-D70C-4E4A-B52C-213A0677F4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C37449-F706-428B-B279-352BF37C0A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849FBB-A067-4825-A8EB-574C9C74C9D7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Vormentaal">
            <a:extLst>
              <a:ext uri="{FF2B5EF4-FFF2-40B4-BE49-F238E27FC236}">
                <a16:creationId xmlns:a16="http://schemas.microsoft.com/office/drawing/2014/main" id="{2074DCA5-5660-40C3-B12B-972CD979B84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7BC48F74-8E96-4434-A02B-EA3EE1F88D7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46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20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2">
            <a:extLst>
              <a:ext uri="{FF2B5EF4-FFF2-40B4-BE49-F238E27FC236}">
                <a16:creationId xmlns:a16="http://schemas.microsoft.com/office/drawing/2014/main" id="{7E256807-68E5-45A0-8DD0-5696A7E4E94A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98488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none" strike="noStrike" kern="1200" cap="none" spc="0" normalizeH="0" baseline="0" noProof="0" dirty="0">
                <a:ln>
                  <a:noFill/>
                </a:ln>
                <a:solidFill>
                  <a:srgbClr val="4A66AC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Financieel management</a:t>
            </a:r>
          </a:p>
        </p:txBody>
      </p:sp>
      <p:sp>
        <p:nvSpPr>
          <p:cNvPr id="5" name="Tijdelijke aanduiding voor inhoud 5">
            <a:extLst>
              <a:ext uri="{FF2B5EF4-FFF2-40B4-BE49-F238E27FC236}">
                <a16:creationId xmlns:a16="http://schemas.microsoft.com/office/drawing/2014/main" id="{D3700955-4AB3-462E-A398-76CFA58BDAB0}"/>
              </a:ext>
            </a:extLst>
          </p:cNvPr>
          <p:cNvSpPr txBox="1">
            <a:spLocks/>
          </p:cNvSpPr>
          <p:nvPr/>
        </p:nvSpPr>
        <p:spPr>
          <a:xfrm>
            <a:off x="8733347" y="1736252"/>
            <a:ext cx="2562138" cy="2032801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NL" sz="1200" b="1" i="0" u="none" strike="noStrike" kern="1200" cap="none" spc="0" normalizeH="0" baseline="0" noProof="0" dirty="0">
                <a:ln>
                  <a:noFill/>
                </a:ln>
                <a:solidFill>
                  <a:srgbClr val="00064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IBS Thema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Missie en visie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Nieuwe economie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nl-NL" sz="12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200" dirty="0" err="1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Qredits</a:t>
            </a:r>
            <a:endParaRPr lang="nl-NL" sz="1200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nl-NL" sz="12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Business Model Canvas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nl-NL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Financieel management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1B96BA2-902A-4078-8942-E8A2417A9A29}"/>
              </a:ext>
            </a:extLst>
          </p:cNvPr>
          <p:cNvSpPr txBox="1">
            <a:spLocks/>
          </p:cNvSpPr>
          <p:nvPr/>
        </p:nvSpPr>
        <p:spPr bwMode="auto">
          <a:xfrm>
            <a:off x="1915404" y="1729015"/>
            <a:ext cx="4705890" cy="203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srgbClr val="00064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Begrippen</a:t>
            </a: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Belasting toegevoegde waarde (btw)</a:t>
            </a: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Kosten / uitgaven</a:t>
            </a: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nl-NL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Exploitatiebegroting</a:t>
            </a: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nl-NL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Exlpoitatieoverzicht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7" name="Tabel 13">
            <a:extLst>
              <a:ext uri="{FF2B5EF4-FFF2-40B4-BE49-F238E27FC236}">
                <a16:creationId xmlns:a16="http://schemas.microsoft.com/office/drawing/2014/main" id="{E301E4D4-09EB-42FE-AC70-36D3DFBAE6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5647375"/>
              </p:ext>
            </p:extLst>
          </p:nvPr>
        </p:nvGraphicFramePr>
        <p:xfrm>
          <a:off x="2032961" y="6161520"/>
          <a:ext cx="7459328" cy="48256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738909">
                  <a:extLst>
                    <a:ext uri="{9D8B030D-6E8A-4147-A177-3AD203B41FA5}">
                      <a16:colId xmlns:a16="http://schemas.microsoft.com/office/drawing/2014/main" val="64876989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469597195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1458696249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4042337055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103298566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256723198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73331059"/>
                    </a:ext>
                  </a:extLst>
                </a:gridCol>
                <a:gridCol w="726612">
                  <a:extLst>
                    <a:ext uri="{9D8B030D-6E8A-4147-A177-3AD203B41FA5}">
                      <a16:colId xmlns:a16="http://schemas.microsoft.com/office/drawing/2014/main" val="2175227633"/>
                    </a:ext>
                  </a:extLst>
                </a:gridCol>
                <a:gridCol w="713064">
                  <a:extLst>
                    <a:ext uri="{9D8B030D-6E8A-4147-A177-3AD203B41FA5}">
                      <a16:colId xmlns:a16="http://schemas.microsoft.com/office/drawing/2014/main" val="1428987022"/>
                    </a:ext>
                  </a:extLst>
                </a:gridCol>
                <a:gridCol w="847289">
                  <a:extLst>
                    <a:ext uri="{9D8B030D-6E8A-4147-A177-3AD203B41FA5}">
                      <a16:colId xmlns:a16="http://schemas.microsoft.com/office/drawing/2014/main" val="279876203"/>
                    </a:ext>
                  </a:extLst>
                </a:gridCol>
              </a:tblGrid>
              <a:tr h="482561"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rgbClr val="000644"/>
                          </a:solidFill>
                          <a:latin typeface="+mn-lt"/>
                          <a:ea typeface="+mn-ea"/>
                          <a:cs typeface="+mn-cs"/>
                        </a:rPr>
                        <a:t>Week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45624924"/>
                  </a:ext>
                </a:extLst>
              </a:tr>
            </a:tbl>
          </a:graphicData>
        </a:graphic>
      </p:graphicFrame>
      <p:pic>
        <p:nvPicPr>
          <p:cNvPr id="8" name="Afbeelding 7">
            <a:extLst>
              <a:ext uri="{FF2B5EF4-FFF2-40B4-BE49-F238E27FC236}">
                <a16:creationId xmlns:a16="http://schemas.microsoft.com/office/drawing/2014/main" id="{272DB993-96F3-4002-941E-7B94050E844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98"/>
          <a:stretch/>
        </p:blipFill>
        <p:spPr>
          <a:xfrm>
            <a:off x="7714458" y="1712880"/>
            <a:ext cx="836782" cy="709602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D97B8CFA-CDB8-40FD-96FE-27726BF102A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12"/>
          <a:stretch/>
        </p:blipFill>
        <p:spPr>
          <a:xfrm>
            <a:off x="896515" y="1736252"/>
            <a:ext cx="836782" cy="701959"/>
          </a:xfrm>
          <a:prstGeom prst="rect">
            <a:avLst/>
          </a:prstGeom>
        </p:spPr>
      </p:pic>
      <p:sp>
        <p:nvSpPr>
          <p:cNvPr id="10" name="Tijdelijke aanduiding voor inhoud 5">
            <a:extLst>
              <a:ext uri="{FF2B5EF4-FFF2-40B4-BE49-F238E27FC236}">
                <a16:creationId xmlns:a16="http://schemas.microsoft.com/office/drawing/2014/main" id="{60253159-9685-4938-B8A7-8D90D4ABB2F1}"/>
              </a:ext>
            </a:extLst>
          </p:cNvPr>
          <p:cNvSpPr txBox="1">
            <a:spLocks/>
          </p:cNvSpPr>
          <p:nvPr/>
        </p:nvSpPr>
        <p:spPr bwMode="auto">
          <a:xfrm>
            <a:off x="8733347" y="4128719"/>
            <a:ext cx="2562138" cy="203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nl-NL" sz="1200" b="1" i="0" u="none" strike="noStrike" kern="1200" cap="none" spc="0" normalizeH="0" baseline="0" noProof="0" dirty="0">
                <a:ln>
                  <a:noFill/>
                </a:ln>
                <a:solidFill>
                  <a:srgbClr val="00064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IBS Toetsing</a:t>
            </a: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Kennistoets</a:t>
            </a: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Ondernemersverslag</a:t>
            </a: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Podcast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A72F2EFB-702C-4409-A49D-663AAFCEF81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80"/>
          <a:stretch/>
        </p:blipFill>
        <p:spPr>
          <a:xfrm>
            <a:off x="7714458" y="4128719"/>
            <a:ext cx="840560" cy="709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769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ctrTitle"/>
          </p:nvPr>
        </p:nvSpPr>
        <p:spPr>
          <a:xfrm>
            <a:off x="1524000" y="660160"/>
            <a:ext cx="9144000" cy="980757"/>
          </a:xfrm>
        </p:spPr>
        <p:txBody>
          <a:bodyPr anchor="t"/>
          <a:lstStyle/>
          <a:p>
            <a:pPr algn="l"/>
            <a:r>
              <a:rPr lang="nl-NL" sz="3600" b="1" dirty="0"/>
              <a:t>Financieel management - </a:t>
            </a:r>
            <a:r>
              <a:rPr lang="nl-NL" sz="3600" i="1" dirty="0"/>
              <a:t>Herhaling</a:t>
            </a:r>
            <a:br>
              <a:rPr lang="nl-NL" sz="4000" i="1" dirty="0"/>
            </a:br>
            <a:r>
              <a:rPr lang="nl-NL" sz="4000" i="1" dirty="0"/>
              <a:t>Kosten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524000" y="2239099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Kosten indelen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524000" y="3698444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Naar kostensoort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In vaste(constante) &amp; variabele kosten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In directe &amp; indirecte kosten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9079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0" i="0" u="none" strike="noStrike" kern="1200" cap="none" spc="0" normalizeH="0" baseline="0" noProof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Kosten indelen: naar kostensoort</a:t>
            </a:r>
            <a:endParaRPr kumimoji="0" lang="nl-NL" sz="3600" b="0" i="0" u="none" strike="noStrike" kern="1200" cap="none" spc="0" normalizeH="0" baseline="0" noProof="0" dirty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+mj-ea"/>
              <a:cs typeface="+mj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77334" y="1428750"/>
            <a:ext cx="5018616" cy="501014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nl-NL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Kosten van menselijke arbeid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nl-NL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Rentekosten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nl-NL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Kosten van diensten van derden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nl-NL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Voorraadkosten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nl-NL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Transportkosten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nl-NL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Promotiekosten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nl-NL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Huisvestingskosten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nl-NL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Kosten van de grond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nl-NL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Huurkosten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nl-NL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Kosten van duurzame bedrijfsmiddelen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nl-NL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Afschrijvingskosten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nl-NL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Complementaire kosten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nl-NL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Rentekosten</a:t>
            </a:r>
            <a:endParaRPr kumimoji="0" lang="nl-NL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9" name="Picture 2" descr="Afbeeldingsresultaat voor inventaris en voorra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0637" y="1428750"/>
            <a:ext cx="3113035" cy="4578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2532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1524000" y="2239099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Kosten indelen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524000" y="3698444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Naar kostensoort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In vaste(constante) &amp; variabele kosten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In directe &amp; indirecte kosten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4282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Kosten indelen: in vaste (constante) en variabele kosten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677334" y="2270645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Constante/Vaste kosten: veranderen NIET als de productie veranderd.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Variabele kosten: veranderen WEL als de productie veranderd.</a:t>
            </a:r>
          </a:p>
        </p:txBody>
      </p:sp>
      <p:pic>
        <p:nvPicPr>
          <p:cNvPr id="1026" name="Picture 2" descr="Afbeeldingsresultaat voor evenementen locati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75" y="3645315"/>
            <a:ext cx="3756025" cy="2505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fbeeldingsresultaat voor cater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3475" y="3645315"/>
            <a:ext cx="4168775" cy="2497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06677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1524000" y="2239099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Kosten indelen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524000" y="3698444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Naar kostensoort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In vaste(constante) &amp; variabele kosten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In directe &amp; indirecte kosten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5487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0" i="0" u="none" strike="noStrike" kern="1200" cap="none" spc="0" normalizeH="0" baseline="0" noProof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Kosten indelen: in directe en indirecte kosten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nl-NL" sz="2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Directe kosten: kosten die toe te wijzen zijn aan één product of dienst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nl-NL" sz="2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Indirecte kosten: kosten die niet voor één product of één dienst worden gemaakt, maar voor alle producten en/of diensten van een onderneming</a:t>
            </a: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4" name="Picture 2" descr="Afbeeldingsresultaat voor auto met onderdel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053" y="3963050"/>
            <a:ext cx="4075203" cy="207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fbeeldingsresultaat voor auto's in een h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9256" y="4291409"/>
            <a:ext cx="2435805" cy="1622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36973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 bwMode="auto">
          <a:xfrm>
            <a:off x="1524000" y="660160"/>
            <a:ext cx="9144000" cy="980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r>
              <a:rPr lang="nl-NL" sz="3600" b="1" dirty="0"/>
              <a:t>Financieel management - </a:t>
            </a:r>
            <a:r>
              <a:rPr lang="nl-NL" sz="3600" i="1" dirty="0"/>
              <a:t>Herhaling</a:t>
            </a:r>
            <a:br>
              <a:rPr lang="nl-NL" sz="4000" i="1" dirty="0"/>
            </a:br>
            <a:r>
              <a:rPr lang="nl-NL" sz="4000" i="1" dirty="0"/>
              <a:t>Begroten en budgetteren</a:t>
            </a:r>
          </a:p>
        </p:txBody>
      </p:sp>
      <p:sp>
        <p:nvSpPr>
          <p:cNvPr id="4" name="Tijdelijke aanduiding voor inhoud 2"/>
          <p:cNvSpPr>
            <a:spLocks noGrp="1"/>
          </p:cNvSpPr>
          <p:nvPr/>
        </p:nvSpPr>
        <p:spPr bwMode="auto">
          <a:xfrm>
            <a:off x="1219200" y="2057399"/>
            <a:ext cx="10607739" cy="3771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1800" dirty="0"/>
              <a:t>	</a:t>
            </a:r>
            <a:endParaRPr lang="nl-NL" sz="2400" dirty="0"/>
          </a:p>
          <a:p>
            <a:pPr marL="457200" lvl="1" indent="0">
              <a:buNone/>
            </a:pPr>
            <a:r>
              <a:rPr lang="nl-NL" sz="3200" b="1" dirty="0">
                <a:ea typeface="+mj-ea"/>
                <a:cs typeface="+mj-cs"/>
              </a:rPr>
              <a:t>Exploitatie</a:t>
            </a:r>
            <a:r>
              <a:rPr lang="nl-NL" sz="3200" b="1" u="sng" dirty="0">
                <a:ea typeface="+mj-ea"/>
                <a:cs typeface="+mj-cs"/>
              </a:rPr>
              <a:t>begroting</a:t>
            </a:r>
            <a:r>
              <a:rPr lang="nl-NL" sz="3200" b="1" dirty="0">
                <a:ea typeface="+mj-ea"/>
                <a:cs typeface="+mj-cs"/>
              </a:rPr>
              <a:t> / </a:t>
            </a:r>
            <a:r>
              <a:rPr lang="nl-NL" sz="3200" b="1" dirty="0"/>
              <a:t>exploitatie</a:t>
            </a:r>
            <a:r>
              <a:rPr lang="nl-NL" sz="3200" b="1" u="sng" dirty="0"/>
              <a:t>overzicht</a:t>
            </a:r>
            <a:r>
              <a:rPr lang="nl-NL" sz="3200" b="1" dirty="0"/>
              <a:t> </a:t>
            </a:r>
            <a:endParaRPr lang="nl-NL" sz="3200" b="1" dirty="0">
              <a:ea typeface="+mj-ea"/>
              <a:cs typeface="+mj-cs"/>
            </a:endParaRPr>
          </a:p>
          <a:p>
            <a:pPr marL="457200" lvl="1" indent="0" eaLnBrk="1" hangingPunct="1">
              <a:buNone/>
            </a:pPr>
            <a:endParaRPr lang="nl-NL" sz="1800" dirty="0"/>
          </a:p>
          <a:p>
            <a:pPr lvl="1" eaLnBrk="1" hangingPunct="1"/>
            <a:r>
              <a:rPr lang="nl-NL" dirty="0"/>
              <a:t>Een ondernemer wil graag weten of zij winst (of verlies) maakt in een periode</a:t>
            </a:r>
          </a:p>
          <a:p>
            <a:pPr lvl="1" eaLnBrk="1" hangingPunct="1"/>
            <a:endParaRPr lang="nl-NL" dirty="0"/>
          </a:p>
          <a:p>
            <a:pPr lvl="1" eaLnBrk="1" hangingPunct="1"/>
            <a:r>
              <a:rPr lang="nl-NL" dirty="0"/>
              <a:t>Twee soorten winst: brutowinst en nettowinst</a:t>
            </a:r>
          </a:p>
          <a:p>
            <a:pPr lvl="1" eaLnBrk="1" hangingPunct="1"/>
            <a:endParaRPr lang="nl-NL" sz="1800" dirty="0"/>
          </a:p>
          <a:p>
            <a:pPr marL="457200" lvl="1" indent="0" eaLnBrk="1" hangingPunct="1">
              <a:buNone/>
            </a:pPr>
            <a:endParaRPr lang="nl-NL" sz="1800" dirty="0"/>
          </a:p>
          <a:p>
            <a:pPr lvl="1" eaLnBrk="1" hangingPunct="1"/>
            <a:endParaRPr lang="nl-NL" sz="1800" dirty="0"/>
          </a:p>
          <a:p>
            <a:pPr lvl="1" eaLnBrk="1" hangingPunct="1"/>
            <a:endParaRPr lang="nl-NL" sz="1800" dirty="0"/>
          </a:p>
          <a:p>
            <a:pPr lvl="1" eaLnBrk="1" hangingPunct="1"/>
            <a:endParaRPr lang="nl-NL" sz="1800" dirty="0"/>
          </a:p>
          <a:p>
            <a:pPr marL="457200" lvl="1" indent="0" eaLnBrk="1" hangingPunct="1">
              <a:buNone/>
            </a:pPr>
            <a:endParaRPr lang="nl-NL" sz="1800" dirty="0"/>
          </a:p>
          <a:p>
            <a:pPr lvl="1" eaLnBrk="1" hangingPunct="1"/>
            <a:endParaRPr lang="nl-NL" sz="1800" dirty="0"/>
          </a:p>
          <a:p>
            <a:pPr marL="457200" lvl="1" indent="0" eaLnBrk="1" hangingPunct="1">
              <a:buNone/>
            </a:pPr>
            <a:endParaRPr lang="nl-NL" sz="1800" dirty="0"/>
          </a:p>
          <a:p>
            <a:pPr marL="457200" lvl="1" indent="0" eaLnBrk="1" hangingPunct="1">
              <a:buNone/>
            </a:pPr>
            <a:endParaRPr lang="nl-NL" sz="1800" dirty="0"/>
          </a:p>
          <a:p>
            <a:pPr marL="457200" lvl="1" indent="0" eaLnBrk="1" hangingPunct="1">
              <a:buNone/>
            </a:pPr>
            <a:endParaRPr lang="nl-NL" sz="1800" dirty="0"/>
          </a:p>
          <a:p>
            <a:pPr lvl="1" eaLnBrk="1" hangingPunct="1"/>
            <a:endParaRPr lang="nl-NL" sz="1800" dirty="0"/>
          </a:p>
          <a:p>
            <a:pPr marL="457200" lvl="1" indent="0" eaLnBrk="1" hangingPunct="1">
              <a:buNone/>
            </a:pPr>
            <a:endParaRPr lang="nl-NL" sz="1800" b="1" dirty="0">
              <a:solidFill>
                <a:srgbClr val="20382B"/>
              </a:solidFill>
            </a:endParaRPr>
          </a:p>
          <a:p>
            <a:pPr lvl="1" eaLnBrk="1" hangingPunct="1">
              <a:buFont typeface="Arial" charset="0"/>
              <a:buNone/>
            </a:pPr>
            <a:endParaRPr lang="nl-NL" sz="1400" b="1" dirty="0">
              <a:solidFill>
                <a:srgbClr val="20382B"/>
              </a:solidFill>
            </a:endParaRPr>
          </a:p>
          <a:p>
            <a:pPr lvl="1" eaLnBrk="1" hangingPunct="1">
              <a:buFont typeface="Arial" charset="0"/>
              <a:buNone/>
            </a:pPr>
            <a:endParaRPr lang="nl-NL" sz="1400" b="1" dirty="0">
              <a:solidFill>
                <a:srgbClr val="20382B"/>
              </a:solidFill>
            </a:endParaRPr>
          </a:p>
          <a:p>
            <a:pPr lvl="1" eaLnBrk="1" hangingPunct="1">
              <a:buFont typeface="Arial" charset="0"/>
              <a:buNone/>
            </a:pPr>
            <a:endParaRPr lang="nl-NL" sz="1400" b="1" dirty="0">
              <a:solidFill>
                <a:srgbClr val="20382B"/>
              </a:solidFill>
            </a:endParaRPr>
          </a:p>
          <a:p>
            <a:pPr lvl="1" eaLnBrk="1" hangingPunct="1"/>
            <a:endParaRPr lang="nl-NL" sz="1400" b="1" dirty="0"/>
          </a:p>
          <a:p>
            <a:pPr lvl="2" eaLnBrk="1" hangingPunct="1"/>
            <a:endParaRPr lang="nl-NL" sz="1400" b="1" dirty="0"/>
          </a:p>
        </p:txBody>
      </p:sp>
    </p:spTree>
    <p:extLst>
      <p:ext uri="{BB962C8B-B14F-4D97-AF65-F5344CB8AC3E}">
        <p14:creationId xmlns:p14="http://schemas.microsoft.com/office/powerpoint/2010/main" val="29307192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>
            <a:spLocks noGrp="1"/>
          </p:cNvSpPr>
          <p:nvPr/>
        </p:nvSpPr>
        <p:spPr bwMode="auto">
          <a:xfrm>
            <a:off x="497949" y="69854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r>
              <a:rPr lang="nl-NL" dirty="0"/>
              <a:t>Exploitatiebegroting 				</a:t>
            </a:r>
            <a:r>
              <a:rPr lang="nl-NL" sz="2800" i="1" dirty="0"/>
              <a:t>(</a:t>
            </a:r>
            <a:endParaRPr lang="nl-NL" sz="2000" i="1" dirty="0"/>
          </a:p>
        </p:txBody>
      </p:sp>
      <p:sp>
        <p:nvSpPr>
          <p:cNvPr id="4" name="Tijdelijke aanduiding voor inhoud 2"/>
          <p:cNvSpPr>
            <a:spLocks noGrp="1"/>
          </p:cNvSpPr>
          <p:nvPr/>
        </p:nvSpPr>
        <p:spPr bwMode="auto">
          <a:xfrm>
            <a:off x="497949" y="1836863"/>
            <a:ext cx="10515600" cy="4322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dirty="0"/>
              <a:t>Overzicht dat inzichtelijk maakt of je verlies of winst maakt (excl. btw)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>
                <a:solidFill>
                  <a:prstClr val="black"/>
                </a:solidFill>
              </a:rPr>
              <a:t>Exploitatie</a:t>
            </a:r>
            <a:r>
              <a:rPr lang="nl-NL" i="1" dirty="0">
                <a:solidFill>
                  <a:srgbClr val="0070C0"/>
                </a:solidFill>
              </a:rPr>
              <a:t>begroting</a:t>
            </a:r>
            <a:r>
              <a:rPr lang="nl-NL" dirty="0"/>
              <a:t> </a:t>
            </a:r>
          </a:p>
          <a:p>
            <a:r>
              <a:rPr lang="nl-NL" dirty="0"/>
              <a:t>Exploitatie</a:t>
            </a:r>
            <a:r>
              <a:rPr lang="nl-NL" i="1" dirty="0">
                <a:solidFill>
                  <a:srgbClr val="0070C0"/>
                </a:solidFill>
              </a:rPr>
              <a:t>overzicht</a:t>
            </a:r>
            <a:r>
              <a:rPr lang="nl-NL" i="1" dirty="0"/>
              <a:t> </a:t>
            </a:r>
            <a:endParaRPr lang="nl-NL" dirty="0">
              <a:solidFill>
                <a:prstClr val="black"/>
              </a:solidFill>
            </a:endParaRPr>
          </a:p>
          <a:p>
            <a:r>
              <a:rPr lang="nl-NL" dirty="0">
                <a:solidFill>
                  <a:prstClr val="black"/>
                </a:solidFill>
              </a:rPr>
              <a:t>Exploitatie</a:t>
            </a:r>
            <a:r>
              <a:rPr lang="nl-NL" i="1" dirty="0">
                <a:solidFill>
                  <a:prstClr val="black"/>
                </a:solidFill>
              </a:rPr>
              <a:t>budget</a:t>
            </a:r>
            <a:r>
              <a:rPr lang="nl-NL" dirty="0">
                <a:solidFill>
                  <a:prstClr val="black"/>
                </a:solidFill>
              </a:rPr>
              <a:t> (taakstellend karakter)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5" name="Picture 2" descr="Afbeeldingsresultaat voor winst verli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5095" y="3700497"/>
            <a:ext cx="2458957" cy="2458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73047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/>
          <a:srcRect b="20635"/>
          <a:stretch/>
        </p:blipFill>
        <p:spPr>
          <a:xfrm>
            <a:off x="3540468" y="1672426"/>
            <a:ext cx="5111063" cy="4267211"/>
          </a:xfrm>
          <a:prstGeom prst="rect">
            <a:avLst/>
          </a:prstGeom>
        </p:spPr>
      </p:pic>
      <p:sp>
        <p:nvSpPr>
          <p:cNvPr id="3" name="Titel 1"/>
          <p:cNvSpPr>
            <a:spLocks noGrp="1"/>
          </p:cNvSpPr>
          <p:nvPr/>
        </p:nvSpPr>
        <p:spPr bwMode="auto">
          <a:xfrm>
            <a:off x="838200" y="632613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r>
              <a:rPr lang="nl-NL" dirty="0"/>
              <a:t>Exploitatiebegroting 			</a:t>
            </a:r>
            <a:endParaRPr lang="nl-NL" sz="2000" i="1" dirty="0"/>
          </a:p>
        </p:txBody>
      </p:sp>
    </p:spTree>
    <p:extLst>
      <p:ext uri="{BB962C8B-B14F-4D97-AF65-F5344CB8AC3E}">
        <p14:creationId xmlns:p14="http://schemas.microsoft.com/office/powerpoint/2010/main" val="5144606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2"/>
          <a:srcRect b="71517"/>
          <a:stretch/>
        </p:blipFill>
        <p:spPr>
          <a:xfrm>
            <a:off x="2063079" y="2977697"/>
            <a:ext cx="8065841" cy="2416855"/>
          </a:xfrm>
          <a:prstGeom prst="rect">
            <a:avLst/>
          </a:prstGeom>
        </p:spPr>
      </p:pic>
      <p:sp>
        <p:nvSpPr>
          <p:cNvPr id="4" name="Titel 1"/>
          <p:cNvSpPr>
            <a:spLocks noGrp="1"/>
          </p:cNvSpPr>
          <p:nvPr/>
        </p:nvSpPr>
        <p:spPr bwMode="auto">
          <a:xfrm>
            <a:off x="838200" y="1463448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r>
              <a:rPr lang="nl-NL" dirty="0"/>
              <a:t>Exploitatiebegroting 				</a:t>
            </a:r>
            <a:endParaRPr lang="nl-NL" sz="2000" i="1" dirty="0"/>
          </a:p>
        </p:txBody>
      </p:sp>
    </p:spTree>
    <p:extLst>
      <p:ext uri="{BB962C8B-B14F-4D97-AF65-F5344CB8AC3E}">
        <p14:creationId xmlns:p14="http://schemas.microsoft.com/office/powerpoint/2010/main" val="869511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660160"/>
            <a:ext cx="9144000" cy="980757"/>
          </a:xfrm>
        </p:spPr>
        <p:txBody>
          <a:bodyPr/>
          <a:lstStyle/>
          <a:p>
            <a:pPr algn="l"/>
            <a:r>
              <a:rPr lang="nl-NL" sz="4000" b="1" dirty="0"/>
              <a:t>Beroepsproeve</a:t>
            </a:r>
            <a:br>
              <a:rPr lang="nl-NL" sz="4000" dirty="0"/>
            </a:br>
            <a:r>
              <a:rPr lang="nl-NL" sz="3600" i="1" dirty="0"/>
              <a:t>Adviseur duurzame leefomgeving</a:t>
            </a:r>
            <a:endParaRPr lang="nl-NL" sz="4000" i="1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2"/>
          <a:srcRect t="6227" b="14051"/>
          <a:stretch/>
        </p:blipFill>
        <p:spPr>
          <a:xfrm>
            <a:off x="1524000" y="1994535"/>
            <a:ext cx="7508644" cy="4434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4966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>
            <a:spLocks noGrp="1"/>
          </p:cNvSpPr>
          <p:nvPr/>
        </p:nvSpPr>
        <p:spPr bwMode="auto">
          <a:xfrm>
            <a:off x="838200" y="984476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r>
              <a:rPr lang="nl-NL" dirty="0"/>
              <a:t>Exploitatiebegroting 				</a:t>
            </a:r>
            <a:endParaRPr lang="nl-NL" sz="2000" i="1" dirty="0"/>
          </a:p>
        </p:txBody>
      </p:sp>
      <p:pic>
        <p:nvPicPr>
          <p:cNvPr id="4" name="tab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5028" y="2839283"/>
            <a:ext cx="7561943" cy="234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8950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/>
          <a:srcRect b="20635"/>
          <a:stretch/>
        </p:blipFill>
        <p:spPr>
          <a:xfrm>
            <a:off x="5140668" y="1634326"/>
            <a:ext cx="5111063" cy="4267211"/>
          </a:xfrm>
          <a:prstGeom prst="rect">
            <a:avLst/>
          </a:prstGeom>
        </p:spPr>
      </p:pic>
      <p:sp>
        <p:nvSpPr>
          <p:cNvPr id="3" name="Titel 1"/>
          <p:cNvSpPr>
            <a:spLocks noGrp="1"/>
          </p:cNvSpPr>
          <p:nvPr/>
        </p:nvSpPr>
        <p:spPr bwMode="auto">
          <a:xfrm>
            <a:off x="838200" y="632613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r>
              <a:rPr lang="nl-NL" dirty="0"/>
              <a:t>Exploitatiebegroting 				</a:t>
            </a:r>
            <a:endParaRPr lang="nl-NL" sz="2000" i="1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13405" y="3363480"/>
            <a:ext cx="8596668" cy="8089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Kosten indelen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13405" y="4041344"/>
            <a:ext cx="4927263" cy="18601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nl-NL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Naar kostensoort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nl-NL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In vaste/constante &amp; variabele kosten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nl-NL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In directe &amp; indirecte kosten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cxnSp>
        <p:nvCxnSpPr>
          <p:cNvPr id="10" name="Rechte verbindingslijn 9"/>
          <p:cNvCxnSpPr/>
          <p:nvPr/>
        </p:nvCxnSpPr>
        <p:spPr>
          <a:xfrm flipH="1" flipV="1">
            <a:off x="374073" y="3150524"/>
            <a:ext cx="5150427" cy="11776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12"/>
          <p:cNvCxnSpPr/>
          <p:nvPr/>
        </p:nvCxnSpPr>
        <p:spPr>
          <a:xfrm flipH="1" flipV="1">
            <a:off x="414221" y="5577685"/>
            <a:ext cx="5150427" cy="11776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1773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>
            <a:spLocks noGrp="1"/>
          </p:cNvSpPr>
          <p:nvPr/>
        </p:nvSpPr>
        <p:spPr bwMode="auto">
          <a:xfrm>
            <a:off x="838200" y="756443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r>
              <a:rPr lang="nl-NL" dirty="0"/>
              <a:t>Exploitatiebegroting 				</a:t>
            </a:r>
            <a:endParaRPr lang="nl-NL" sz="2000" i="1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5905" y="2082006"/>
            <a:ext cx="8220075" cy="401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6346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l-NL" dirty="0"/>
              <a:t>Exploitatiebegroting 				</a:t>
            </a:r>
            <a:endParaRPr lang="nl-NL" sz="2000" i="1" dirty="0"/>
          </a:p>
        </p:txBody>
      </p:sp>
      <p:sp>
        <p:nvSpPr>
          <p:cNvPr id="5" name="Tijdelijke aanduiding voor inhoud 2"/>
          <p:cNvSpPr>
            <a:spLocks noGrp="1"/>
          </p:cNvSpPr>
          <p:nvPr>
            <p:ph idx="1"/>
          </p:nvPr>
        </p:nvSpPr>
        <p:spPr>
          <a:xfrm>
            <a:off x="838199" y="1503443"/>
            <a:ext cx="11179629" cy="3315299"/>
          </a:xfrm>
        </p:spPr>
        <p:txBody>
          <a:bodyPr/>
          <a:lstStyle/>
          <a:p>
            <a:pPr marL="0" indent="0">
              <a:buNone/>
            </a:pPr>
            <a:r>
              <a:rPr lang="nl-NL" sz="4000" b="1" dirty="0"/>
              <a:t>Opdrachten (Rekenvaardigheid) :</a:t>
            </a:r>
          </a:p>
          <a:p>
            <a:pPr marL="0" indent="0">
              <a:buNone/>
            </a:pPr>
            <a:r>
              <a:rPr lang="nl-NL" sz="2400" dirty="0"/>
              <a:t>Brutowinst als % van de Inkoopwaarde van de omzet (IWO) </a:t>
            </a:r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graphicFrame>
        <p:nvGraphicFramePr>
          <p:cNvPr id="2" name="Tabel 1"/>
          <p:cNvGraphicFramePr>
            <a:graphicFrameLocks noGrp="1"/>
          </p:cNvGraphicFramePr>
          <p:nvPr/>
        </p:nvGraphicFramePr>
        <p:xfrm>
          <a:off x="2191657" y="3161092"/>
          <a:ext cx="8127999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3843188158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539932168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20778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b="1" dirty="0"/>
                        <a:t>Omzet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€  125.000,-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dirty="0"/>
                        <a:t>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27388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b="1" dirty="0"/>
                        <a:t>IWO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€          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dirty="0"/>
                        <a:t>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61100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b="1" dirty="0"/>
                        <a:t>Brutowinst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€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dirty="0"/>
                        <a:t> 30 %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27188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2624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l-NL" dirty="0"/>
              <a:t>Exploitatiebegroting 				</a:t>
            </a:r>
            <a:endParaRPr lang="nl-NL" sz="2000" i="1" dirty="0"/>
          </a:p>
        </p:txBody>
      </p:sp>
      <p:sp>
        <p:nvSpPr>
          <p:cNvPr id="5" name="Tijdelijke aanduiding voor inhoud 2"/>
          <p:cNvSpPr>
            <a:spLocks noGrp="1"/>
          </p:cNvSpPr>
          <p:nvPr>
            <p:ph idx="1"/>
          </p:nvPr>
        </p:nvSpPr>
        <p:spPr>
          <a:xfrm>
            <a:off x="838199" y="1503443"/>
            <a:ext cx="11179629" cy="3315299"/>
          </a:xfrm>
        </p:spPr>
        <p:txBody>
          <a:bodyPr/>
          <a:lstStyle/>
          <a:p>
            <a:pPr marL="0" indent="0">
              <a:buNone/>
            </a:pPr>
            <a:r>
              <a:rPr lang="nl-NL" sz="4000" b="1" dirty="0"/>
              <a:t>Opdrachten (Rekenvaardigheid) :</a:t>
            </a:r>
          </a:p>
          <a:p>
            <a:pPr marL="0" indent="0">
              <a:buNone/>
            </a:pPr>
            <a:r>
              <a:rPr lang="nl-NL" sz="2400" dirty="0"/>
              <a:t>Brutowinst als % van de omzet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graphicFrame>
        <p:nvGraphicFramePr>
          <p:cNvPr id="2" name="Tabel 1"/>
          <p:cNvGraphicFramePr>
            <a:graphicFrameLocks noGrp="1"/>
          </p:cNvGraphicFramePr>
          <p:nvPr/>
        </p:nvGraphicFramePr>
        <p:xfrm>
          <a:off x="2191657" y="3161092"/>
          <a:ext cx="8127999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3843188158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539932168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20778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b="1" dirty="0"/>
                        <a:t>Omzet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€  125.000,-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dirty="0"/>
                        <a:t>  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27388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b="1" dirty="0"/>
                        <a:t>IWO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€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dirty="0"/>
                        <a:t> 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61100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b="1" dirty="0"/>
                        <a:t>Brutowinst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€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dirty="0"/>
                        <a:t>40 %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27188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54602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l-NL" dirty="0"/>
              <a:t>Exploitatiebegroting 				</a:t>
            </a:r>
            <a:endParaRPr lang="nl-NL" sz="2000" i="1" dirty="0"/>
          </a:p>
        </p:txBody>
      </p:sp>
      <p:sp>
        <p:nvSpPr>
          <p:cNvPr id="5" name="Tijdelijke aanduiding voor inhoud 2"/>
          <p:cNvSpPr>
            <a:spLocks noGrp="1"/>
          </p:cNvSpPr>
          <p:nvPr>
            <p:ph idx="1"/>
          </p:nvPr>
        </p:nvSpPr>
        <p:spPr>
          <a:xfrm>
            <a:off x="838199" y="1503443"/>
            <a:ext cx="11179629" cy="3315299"/>
          </a:xfrm>
        </p:spPr>
        <p:txBody>
          <a:bodyPr/>
          <a:lstStyle/>
          <a:p>
            <a:pPr marL="0" indent="0">
              <a:buNone/>
            </a:pPr>
            <a:r>
              <a:rPr lang="nl-NL" sz="4000" b="1" dirty="0"/>
              <a:t>Opdrachten (Rekenvaardigheid) </a:t>
            </a:r>
          </a:p>
          <a:p>
            <a:pPr marL="0" indent="0">
              <a:buNone/>
            </a:pPr>
            <a:r>
              <a:rPr lang="nl-NL" sz="2400" dirty="0"/>
              <a:t>Brutowinst als % van de omzet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graphicFrame>
        <p:nvGraphicFramePr>
          <p:cNvPr id="2" name="Tabel 1"/>
          <p:cNvGraphicFramePr>
            <a:graphicFrameLocks noGrp="1"/>
          </p:cNvGraphicFramePr>
          <p:nvPr/>
        </p:nvGraphicFramePr>
        <p:xfrm>
          <a:off x="2191657" y="3161092"/>
          <a:ext cx="8127999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3843188158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539932168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20778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b="1" dirty="0"/>
                        <a:t>Omzet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€  348.798,-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dirty="0"/>
                        <a:t>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27388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b="1" dirty="0"/>
                        <a:t>IWO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€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dirty="0"/>
                        <a:t>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61100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b="1" dirty="0"/>
                        <a:t>Brutowinst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€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dirty="0"/>
                        <a:t>33 %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27188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70723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l-NL" dirty="0"/>
              <a:t>Exploitatiebegroting 				</a:t>
            </a:r>
            <a:endParaRPr lang="nl-NL" sz="2000" i="1" dirty="0"/>
          </a:p>
        </p:txBody>
      </p:sp>
      <p:sp>
        <p:nvSpPr>
          <p:cNvPr id="5" name="Tijdelijke aanduiding voor inhoud 2"/>
          <p:cNvSpPr>
            <a:spLocks noGrp="1"/>
          </p:cNvSpPr>
          <p:nvPr>
            <p:ph idx="1"/>
          </p:nvPr>
        </p:nvSpPr>
        <p:spPr>
          <a:xfrm>
            <a:off x="838199" y="1503443"/>
            <a:ext cx="11179629" cy="3315299"/>
          </a:xfrm>
        </p:spPr>
        <p:txBody>
          <a:bodyPr/>
          <a:lstStyle/>
          <a:p>
            <a:pPr marL="0" indent="0">
              <a:buNone/>
            </a:pPr>
            <a:r>
              <a:rPr lang="nl-NL" sz="4000" b="1" dirty="0"/>
              <a:t>Opdrachten (Rekenvaardigheid) :</a:t>
            </a:r>
          </a:p>
          <a:p>
            <a:pPr marL="0" indent="0">
              <a:buNone/>
            </a:pPr>
            <a:r>
              <a:rPr lang="nl-NL" sz="2400" dirty="0">
                <a:solidFill>
                  <a:prstClr val="black"/>
                </a:solidFill>
              </a:rPr>
              <a:t>Brutowinst als % van de omzet</a:t>
            </a:r>
            <a:endParaRPr lang="nl-NL" sz="2400" dirty="0"/>
          </a:p>
          <a:p>
            <a:pPr marL="0" indent="0">
              <a:buNone/>
            </a:pPr>
            <a:r>
              <a:rPr lang="nl-NL" sz="4000" dirty="0"/>
              <a:t> </a:t>
            </a: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graphicFrame>
        <p:nvGraphicFramePr>
          <p:cNvPr id="2" name="Tabel 1"/>
          <p:cNvGraphicFramePr>
            <a:graphicFrameLocks noGrp="1"/>
          </p:cNvGraphicFramePr>
          <p:nvPr/>
        </p:nvGraphicFramePr>
        <p:xfrm>
          <a:off x="2191657" y="3161092"/>
          <a:ext cx="8127999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3843188158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539932168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20778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b="1" dirty="0"/>
                        <a:t>Omzet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€ 74.525,-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dirty="0"/>
                        <a:t>100 %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27388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b="1" dirty="0"/>
                        <a:t>IWO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€ 35,772,-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dirty="0"/>
                        <a:t> 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61100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b="1" dirty="0"/>
                        <a:t>Brutowinst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€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/>
                        <a:t>%</a:t>
                      </a:r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27188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7003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l-NL" dirty="0"/>
              <a:t>Exploitatiebegroting 				</a:t>
            </a:r>
            <a:endParaRPr lang="nl-NL" sz="2000" i="1" dirty="0"/>
          </a:p>
        </p:txBody>
      </p:sp>
      <p:sp>
        <p:nvSpPr>
          <p:cNvPr id="5" name="Tijdelijke aanduiding voor inhoud 2"/>
          <p:cNvSpPr>
            <a:spLocks noGrp="1"/>
          </p:cNvSpPr>
          <p:nvPr>
            <p:ph idx="1"/>
          </p:nvPr>
        </p:nvSpPr>
        <p:spPr>
          <a:xfrm>
            <a:off x="838199" y="1503443"/>
            <a:ext cx="11179629" cy="3315299"/>
          </a:xfrm>
        </p:spPr>
        <p:txBody>
          <a:bodyPr/>
          <a:lstStyle/>
          <a:p>
            <a:pPr marL="0" indent="0">
              <a:buNone/>
            </a:pPr>
            <a:r>
              <a:rPr lang="nl-NL" sz="4000" b="1" dirty="0"/>
              <a:t>Opdrachten (Rekenvaardigheid) :</a:t>
            </a:r>
          </a:p>
          <a:p>
            <a:pPr marL="0" lvl="0" indent="0">
              <a:buNone/>
            </a:pPr>
            <a:r>
              <a:rPr lang="nl-NL" sz="2400" dirty="0">
                <a:solidFill>
                  <a:prstClr val="black"/>
                </a:solidFill>
              </a:rPr>
              <a:t>Brutowinst als % van de Inkoopwaarde van de omzet (IWO)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graphicFrame>
        <p:nvGraphicFramePr>
          <p:cNvPr id="2" name="Tabel 1"/>
          <p:cNvGraphicFramePr>
            <a:graphicFrameLocks noGrp="1"/>
          </p:cNvGraphicFramePr>
          <p:nvPr/>
        </p:nvGraphicFramePr>
        <p:xfrm>
          <a:off x="2191657" y="3161092"/>
          <a:ext cx="8127999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3843188158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539932168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20778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b="1" dirty="0"/>
                        <a:t>Omzet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€ 123.175,-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dirty="0"/>
                        <a:t>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27388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b="1" dirty="0"/>
                        <a:t>IWO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€  98.540,-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dirty="0"/>
                        <a:t>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61100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b="1" dirty="0"/>
                        <a:t>Brutowinst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€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dirty="0"/>
                        <a:t>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27188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61222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l-NL" dirty="0"/>
              <a:t>Exploitatiebegroting 				</a:t>
            </a:r>
            <a:endParaRPr lang="nl-NL" sz="2000" i="1" dirty="0"/>
          </a:p>
        </p:txBody>
      </p:sp>
      <p:sp>
        <p:nvSpPr>
          <p:cNvPr id="5" name="Tijdelijke aanduiding voor inhoud 2"/>
          <p:cNvSpPr>
            <a:spLocks noGrp="1"/>
          </p:cNvSpPr>
          <p:nvPr>
            <p:ph idx="1"/>
          </p:nvPr>
        </p:nvSpPr>
        <p:spPr>
          <a:xfrm>
            <a:off x="838199" y="1503443"/>
            <a:ext cx="11179629" cy="3315299"/>
          </a:xfrm>
        </p:spPr>
        <p:txBody>
          <a:bodyPr/>
          <a:lstStyle/>
          <a:p>
            <a:pPr marL="0" indent="0">
              <a:buNone/>
            </a:pPr>
            <a:r>
              <a:rPr lang="nl-NL" sz="4000" b="1" dirty="0"/>
              <a:t>Opdrachten (Rekenvaardigheid) :</a:t>
            </a:r>
          </a:p>
          <a:p>
            <a:pPr marL="0" lvl="0" indent="0">
              <a:buNone/>
            </a:pPr>
            <a:r>
              <a:rPr lang="nl-NL" sz="2400" dirty="0">
                <a:solidFill>
                  <a:prstClr val="black"/>
                </a:solidFill>
              </a:rPr>
              <a:t>Brutowinst als % van de omzet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graphicFrame>
        <p:nvGraphicFramePr>
          <p:cNvPr id="2" name="Tabel 1"/>
          <p:cNvGraphicFramePr>
            <a:graphicFrameLocks noGrp="1"/>
          </p:cNvGraphicFramePr>
          <p:nvPr/>
        </p:nvGraphicFramePr>
        <p:xfrm>
          <a:off x="2191657" y="3161092"/>
          <a:ext cx="8128000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3843188158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539932168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207789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6938826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b="1" dirty="0"/>
                        <a:t>Omzet incl. btw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€ 157.300,-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dirty="0"/>
                        <a:t>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74127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b="1" dirty="0"/>
                        <a:t>Btw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€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dirty="0"/>
                        <a:t>21 %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54962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b="1" dirty="0"/>
                        <a:t>Omzet excl. btw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€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dirty="0"/>
                        <a:t>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dirty="0"/>
                        <a:t>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27388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b="1" dirty="0"/>
                        <a:t>IWO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€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dirty="0"/>
                        <a:t>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dirty="0"/>
                        <a:t> 30 %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61100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b="1" dirty="0"/>
                        <a:t>Brutowinst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€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dirty="0"/>
                        <a:t>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dirty="0"/>
                        <a:t>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27188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18829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l-NL" dirty="0"/>
              <a:t>Exploitatiebegroting 				</a:t>
            </a:r>
            <a:endParaRPr lang="nl-NL" sz="2000" i="1" dirty="0"/>
          </a:p>
        </p:txBody>
      </p:sp>
      <p:sp>
        <p:nvSpPr>
          <p:cNvPr id="5" name="Tijdelijke aanduiding voor inhoud 2"/>
          <p:cNvSpPr>
            <a:spLocks noGrp="1"/>
          </p:cNvSpPr>
          <p:nvPr>
            <p:ph idx="1"/>
          </p:nvPr>
        </p:nvSpPr>
        <p:spPr>
          <a:xfrm>
            <a:off x="838199" y="1503443"/>
            <a:ext cx="11179629" cy="3315299"/>
          </a:xfrm>
        </p:spPr>
        <p:txBody>
          <a:bodyPr/>
          <a:lstStyle/>
          <a:p>
            <a:pPr marL="0" indent="0">
              <a:buNone/>
            </a:pPr>
            <a:r>
              <a:rPr lang="nl-NL" sz="4000" b="1" dirty="0"/>
              <a:t>Opdrachten (Rekenvaardigheid) :</a:t>
            </a:r>
          </a:p>
          <a:p>
            <a:pPr marL="0" lvl="0" indent="0">
              <a:buNone/>
            </a:pPr>
            <a:r>
              <a:rPr lang="nl-NL" sz="2400" dirty="0">
                <a:solidFill>
                  <a:prstClr val="black"/>
                </a:solidFill>
              </a:rPr>
              <a:t>Brutowinst als % van de omzet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graphicFrame>
        <p:nvGraphicFramePr>
          <p:cNvPr id="2" name="Tabel 1"/>
          <p:cNvGraphicFramePr>
            <a:graphicFrameLocks noGrp="1"/>
          </p:cNvGraphicFramePr>
          <p:nvPr/>
        </p:nvGraphicFramePr>
        <p:xfrm>
          <a:off x="2191657" y="3161092"/>
          <a:ext cx="8128000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3843188158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539932168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207789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6938826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b="1" dirty="0"/>
                        <a:t>Omzet incl. btw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€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dirty="0"/>
                        <a:t>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74127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b="1" dirty="0"/>
                        <a:t>Btw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€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dirty="0"/>
                        <a:t>9 %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54962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b="1" dirty="0"/>
                        <a:t>Omzet excl. btw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€ 4.500,-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dirty="0"/>
                        <a:t>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dirty="0"/>
                        <a:t>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27388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b="1" dirty="0"/>
                        <a:t>IWO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€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dirty="0"/>
                        <a:t>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dirty="0"/>
                        <a:t>25 %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61100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b="1" dirty="0"/>
                        <a:t>Brutowinst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€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dirty="0"/>
                        <a:t>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dirty="0"/>
                        <a:t> 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27188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5504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769226"/>
            <a:ext cx="6638925" cy="4267200"/>
          </a:xfrm>
          <a:prstGeom prst="rect">
            <a:avLst/>
          </a:prstGeom>
        </p:spPr>
      </p:pic>
      <p:sp>
        <p:nvSpPr>
          <p:cNvPr id="5" name="Titel 1"/>
          <p:cNvSpPr>
            <a:spLocks noGrp="1"/>
          </p:cNvSpPr>
          <p:nvPr>
            <p:ph type="ctrTitle"/>
          </p:nvPr>
        </p:nvSpPr>
        <p:spPr>
          <a:xfrm>
            <a:off x="1524000" y="660160"/>
            <a:ext cx="9144000" cy="980757"/>
          </a:xfrm>
        </p:spPr>
        <p:txBody>
          <a:bodyPr/>
          <a:lstStyle/>
          <a:p>
            <a:pPr algn="l"/>
            <a:r>
              <a:rPr lang="nl-NL" sz="4000" b="1" dirty="0"/>
              <a:t>Beroepsproeve</a:t>
            </a:r>
            <a:br>
              <a:rPr lang="nl-NL" sz="4000" dirty="0"/>
            </a:br>
            <a:r>
              <a:rPr lang="nl-NL" sz="3600" i="1" dirty="0"/>
              <a:t>Adviseur duurzame leefomgeving</a:t>
            </a:r>
            <a:endParaRPr lang="nl-NL" sz="4000" i="1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47" y="4850304"/>
            <a:ext cx="6555971" cy="1567121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b="29059"/>
          <a:stretch/>
        </p:blipFill>
        <p:spPr>
          <a:xfrm>
            <a:off x="1524000" y="1769226"/>
            <a:ext cx="6638925" cy="3027218"/>
          </a:xfrm>
          <a:prstGeom prst="rect">
            <a:avLst/>
          </a:prstGeom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23E640EB-9F76-72AA-646A-BF436545424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1"/>
          <a:stretch/>
        </p:blipFill>
        <p:spPr>
          <a:xfrm>
            <a:off x="8122674" y="1887166"/>
            <a:ext cx="3943075" cy="1620348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318376E7-F938-1B5D-E5BA-4AD3D22AC82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73264" b="14595"/>
          <a:stretch/>
        </p:blipFill>
        <p:spPr>
          <a:xfrm>
            <a:off x="5697240" y="3788030"/>
            <a:ext cx="6368509" cy="796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59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ctrTitle"/>
          </p:nvPr>
        </p:nvSpPr>
        <p:spPr>
          <a:xfrm>
            <a:off x="1524000" y="660160"/>
            <a:ext cx="9144000" cy="980757"/>
          </a:xfrm>
        </p:spPr>
        <p:txBody>
          <a:bodyPr/>
          <a:lstStyle/>
          <a:p>
            <a:pPr algn="l"/>
            <a:r>
              <a:rPr lang="nl-NL" sz="4000" b="1" dirty="0"/>
              <a:t>Beroepsproeve</a:t>
            </a:r>
            <a:br>
              <a:rPr lang="nl-NL" sz="4000" dirty="0"/>
            </a:br>
            <a:r>
              <a:rPr lang="nl-NL" sz="3600" i="1" dirty="0"/>
              <a:t>Adviseur duurzame leefomgeving</a:t>
            </a:r>
            <a:endParaRPr lang="nl-NL" sz="4000" i="1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870563"/>
            <a:ext cx="7620000" cy="394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2637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ctrTitle"/>
          </p:nvPr>
        </p:nvSpPr>
        <p:spPr>
          <a:xfrm>
            <a:off x="1524000" y="660160"/>
            <a:ext cx="9144000" cy="980757"/>
          </a:xfrm>
        </p:spPr>
        <p:txBody>
          <a:bodyPr/>
          <a:lstStyle/>
          <a:p>
            <a:pPr algn="l"/>
            <a:r>
              <a:rPr lang="nl-NL" sz="4000" b="1" dirty="0"/>
              <a:t>Beroepsproeve</a:t>
            </a:r>
            <a:br>
              <a:rPr lang="nl-NL" sz="4000" dirty="0"/>
            </a:br>
            <a:r>
              <a:rPr lang="nl-NL" sz="3600" i="1" dirty="0"/>
              <a:t>Adviseur duurzame leefomgeving</a:t>
            </a:r>
            <a:endParaRPr lang="nl-NL" sz="4000" i="1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870563"/>
            <a:ext cx="7581900" cy="363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7996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ctrTitle"/>
          </p:nvPr>
        </p:nvSpPr>
        <p:spPr>
          <a:xfrm>
            <a:off x="1524000" y="660160"/>
            <a:ext cx="9144000" cy="980757"/>
          </a:xfrm>
        </p:spPr>
        <p:txBody>
          <a:bodyPr anchor="t"/>
          <a:lstStyle/>
          <a:p>
            <a:pPr algn="l"/>
            <a:r>
              <a:rPr lang="nl-NL" sz="4000" b="1" dirty="0"/>
              <a:t>Financieel management - </a:t>
            </a:r>
            <a:r>
              <a:rPr lang="nl-NL" sz="4000" i="1" dirty="0"/>
              <a:t>Herhaling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291" y="2377586"/>
            <a:ext cx="3240348" cy="3560886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5639" y="2159567"/>
            <a:ext cx="4864208" cy="4423913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1753" y="2730744"/>
            <a:ext cx="5536358" cy="2242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973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4050" y="2756756"/>
            <a:ext cx="5261463" cy="4070188"/>
          </a:xfrm>
          <a:prstGeom prst="rect">
            <a:avLst/>
          </a:prstGeom>
        </p:spPr>
      </p:pic>
      <p:sp>
        <p:nvSpPr>
          <p:cNvPr id="5" name="Titel 1"/>
          <p:cNvSpPr>
            <a:spLocks noGrp="1"/>
          </p:cNvSpPr>
          <p:nvPr>
            <p:ph type="ctrTitle"/>
          </p:nvPr>
        </p:nvSpPr>
        <p:spPr>
          <a:xfrm>
            <a:off x="1524000" y="660160"/>
            <a:ext cx="9144000" cy="980757"/>
          </a:xfrm>
        </p:spPr>
        <p:txBody>
          <a:bodyPr anchor="t"/>
          <a:lstStyle/>
          <a:p>
            <a:pPr algn="l"/>
            <a:r>
              <a:rPr lang="nl-NL" sz="3600" b="1" dirty="0"/>
              <a:t>Financieel management - </a:t>
            </a:r>
            <a:r>
              <a:rPr lang="nl-NL" sz="3600" i="1" dirty="0"/>
              <a:t>Herhaling</a:t>
            </a:r>
            <a:br>
              <a:rPr lang="nl-NL" sz="4000" i="1" dirty="0"/>
            </a:br>
            <a:r>
              <a:rPr lang="nl-NL" sz="4000" i="1" dirty="0"/>
              <a:t>Belasting toegevoegde waarde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138" y="2756756"/>
            <a:ext cx="4938344" cy="4098682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1781174" y="2147627"/>
            <a:ext cx="3411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/>
              <a:t>Inkoopproces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6869905" y="2152754"/>
            <a:ext cx="3411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/>
              <a:t>Verkoopproces</a:t>
            </a:r>
          </a:p>
        </p:txBody>
      </p:sp>
    </p:spTree>
    <p:extLst>
      <p:ext uri="{BB962C8B-B14F-4D97-AF65-F5344CB8AC3E}">
        <p14:creationId xmlns:p14="http://schemas.microsoft.com/office/powerpoint/2010/main" val="1769097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ctrTitle"/>
          </p:nvPr>
        </p:nvSpPr>
        <p:spPr>
          <a:xfrm>
            <a:off x="1524000" y="660160"/>
            <a:ext cx="9144000" cy="980757"/>
          </a:xfrm>
        </p:spPr>
        <p:txBody>
          <a:bodyPr anchor="t"/>
          <a:lstStyle/>
          <a:p>
            <a:pPr algn="l"/>
            <a:r>
              <a:rPr lang="nl-NL" sz="3600" b="1" dirty="0"/>
              <a:t>Financieel management - </a:t>
            </a:r>
            <a:r>
              <a:rPr lang="nl-NL" sz="3600" i="1" dirty="0"/>
              <a:t>Herhaling</a:t>
            </a:r>
            <a:br>
              <a:rPr lang="nl-NL" sz="4000" i="1" dirty="0"/>
            </a:br>
            <a:r>
              <a:rPr lang="nl-NL" sz="4000" i="1" dirty="0"/>
              <a:t>Belasting toegevoegde waarde</a:t>
            </a:r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1362366" y="2827842"/>
            <a:ext cx="3843008" cy="37988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6E1E8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2800" b="1" i="1" dirty="0">
                <a:solidFill>
                  <a:schemeClr val="tx1"/>
                </a:solidFill>
              </a:rPr>
              <a:t>Btw-tarieven</a:t>
            </a:r>
          </a:p>
          <a:p>
            <a:pPr algn="l"/>
            <a:endParaRPr lang="nl-NL" sz="1600" i="1" dirty="0">
              <a:solidFill>
                <a:schemeClr val="tx1"/>
              </a:solidFill>
            </a:endParaRPr>
          </a:p>
        </p:txBody>
      </p:sp>
      <p:graphicFrame>
        <p:nvGraphicFramePr>
          <p:cNvPr id="10" name="Tabel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6107476"/>
              </p:ext>
            </p:extLst>
          </p:nvPr>
        </p:nvGraphicFramePr>
        <p:xfrm>
          <a:off x="2047875" y="3445117"/>
          <a:ext cx="9365796" cy="1402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51087">
                  <a:extLst>
                    <a:ext uri="{9D8B030D-6E8A-4147-A177-3AD203B41FA5}">
                      <a16:colId xmlns:a16="http://schemas.microsoft.com/office/drawing/2014/main" val="1281642109"/>
                    </a:ext>
                  </a:extLst>
                </a:gridCol>
                <a:gridCol w="2818551">
                  <a:extLst>
                    <a:ext uri="{9D8B030D-6E8A-4147-A177-3AD203B41FA5}">
                      <a16:colId xmlns:a16="http://schemas.microsoft.com/office/drawing/2014/main" val="236362889"/>
                    </a:ext>
                  </a:extLst>
                </a:gridCol>
                <a:gridCol w="5596158">
                  <a:extLst>
                    <a:ext uri="{9D8B030D-6E8A-4147-A177-3AD203B41FA5}">
                      <a16:colId xmlns:a16="http://schemas.microsoft.com/office/drawing/2014/main" val="26479856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b="1" dirty="0">
                          <a:solidFill>
                            <a:srgbClr val="000000"/>
                          </a:solidFill>
                        </a:rPr>
                        <a:t>21%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b="1" dirty="0">
                          <a:solidFill>
                            <a:srgbClr val="000000"/>
                          </a:solidFill>
                        </a:rPr>
                        <a:t>Algemeen</a:t>
                      </a:r>
                      <a:r>
                        <a:rPr lang="nl-NL" sz="1400" b="1" baseline="0" dirty="0">
                          <a:solidFill>
                            <a:srgbClr val="000000"/>
                          </a:solidFill>
                        </a:rPr>
                        <a:t> of basistarief</a:t>
                      </a:r>
                      <a:endParaRPr lang="nl-NL" sz="14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1400" b="1" dirty="0">
                          <a:solidFill>
                            <a:srgbClr val="000000"/>
                          </a:solidFill>
                        </a:rPr>
                        <a:t>die niet vrijgesteld zijn, en die niet onder het 9%- of 0%-tarief vallen.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23093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b="1" dirty="0">
                          <a:solidFill>
                            <a:srgbClr val="000000"/>
                          </a:solidFill>
                        </a:rPr>
                        <a:t>9%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1400" b="1" dirty="0">
                          <a:solidFill>
                            <a:srgbClr val="000000"/>
                          </a:solidFill>
                        </a:rPr>
                        <a:t>Verlaagd tarief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1400" b="1" dirty="0">
                          <a:solidFill>
                            <a:srgbClr val="000000"/>
                          </a:solidFill>
                        </a:rPr>
                        <a:t>Voedingsmiddelen, water, agrarische goederen, geneesmiddelen, kunst en boeken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3124718"/>
                  </a:ext>
                </a:extLst>
              </a:tr>
              <a:tr h="171843">
                <a:tc>
                  <a:txBody>
                    <a:bodyPr/>
                    <a:lstStyle/>
                    <a:p>
                      <a:r>
                        <a:rPr lang="nl-NL" b="1" dirty="0">
                          <a:solidFill>
                            <a:srgbClr val="000000"/>
                          </a:solidFill>
                        </a:rPr>
                        <a:t>0%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nl-NL" sz="1400" b="1" dirty="0">
                          <a:solidFill>
                            <a:srgbClr val="000000"/>
                          </a:solidFill>
                        </a:rPr>
                        <a:t>0%-tarief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nl-NL" sz="1400" b="1" dirty="0">
                          <a:solidFill>
                            <a:srgbClr val="000000"/>
                          </a:solidFill>
                        </a:rPr>
                        <a:t>Goederen die je exporteert, visvangst,</a:t>
                      </a:r>
                      <a:r>
                        <a:rPr lang="nl-NL" sz="1400" b="1" baseline="0" dirty="0">
                          <a:solidFill>
                            <a:srgbClr val="000000"/>
                          </a:solidFill>
                        </a:rPr>
                        <a:t> accijnsgoederen</a:t>
                      </a:r>
                      <a:endParaRPr lang="nl-NL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750907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23427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ctrTitle"/>
          </p:nvPr>
        </p:nvSpPr>
        <p:spPr>
          <a:xfrm>
            <a:off x="1524000" y="660160"/>
            <a:ext cx="9144000" cy="980757"/>
          </a:xfrm>
        </p:spPr>
        <p:txBody>
          <a:bodyPr anchor="t"/>
          <a:lstStyle/>
          <a:p>
            <a:pPr algn="l"/>
            <a:r>
              <a:rPr lang="nl-NL" sz="3600" b="1" dirty="0"/>
              <a:t>Financieel management - </a:t>
            </a:r>
            <a:r>
              <a:rPr lang="nl-NL" sz="3600" i="1" dirty="0"/>
              <a:t>Herhaling</a:t>
            </a:r>
            <a:br>
              <a:rPr lang="nl-NL" sz="4000" i="1" dirty="0"/>
            </a:br>
            <a:r>
              <a:rPr lang="nl-NL" sz="4000" i="1" dirty="0"/>
              <a:t>Kosten</a:t>
            </a:r>
          </a:p>
        </p:txBody>
      </p:sp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2A428030-638A-4C55-BF9F-509CA546E319}"/>
              </a:ext>
            </a:extLst>
          </p:cNvPr>
          <p:cNvSpPr txBox="1">
            <a:spLocks/>
          </p:cNvSpPr>
          <p:nvPr/>
        </p:nvSpPr>
        <p:spPr bwMode="auto">
          <a:xfrm>
            <a:off x="838200" y="2363377"/>
            <a:ext cx="10515600" cy="746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2800" b="1" dirty="0">
                <a:solidFill>
                  <a:srgbClr val="002060"/>
                </a:solidFill>
              </a:rPr>
              <a:t>KOSTEN ~ UITGAVEN</a:t>
            </a:r>
          </a:p>
        </p:txBody>
      </p:sp>
      <p:pic>
        <p:nvPicPr>
          <p:cNvPr id="2050" name="Picture 2" descr="Afbeeldingsresultaat voor kosten uitgav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0578" y="3109546"/>
            <a:ext cx="7630844" cy="2728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3224781"/>
      </p:ext>
    </p:extLst>
  </p:cSld>
  <p:clrMapOvr>
    <a:masterClrMapping/>
  </p:clrMapOvr>
</p:sld>
</file>

<file path=ppt/theme/theme1.xml><?xml version="1.0" encoding="utf-8"?>
<a:theme xmlns:a="http://schemas.openxmlformats.org/drawingml/2006/main" name="Yuverta">
  <a:themeElements>
    <a:clrScheme name="Yuverta">
      <a:dk1>
        <a:srgbClr val="000644"/>
      </a:dk1>
      <a:lt1>
        <a:sysClr val="window" lastClr="FFFFFF"/>
      </a:lt1>
      <a:dk2>
        <a:srgbClr val="000644"/>
      </a:dk2>
      <a:lt2>
        <a:srgbClr val="FFFFFF"/>
      </a:lt2>
      <a:accent1>
        <a:srgbClr val="A7FF00"/>
      </a:accent1>
      <a:accent2>
        <a:srgbClr val="000644"/>
      </a:accent2>
      <a:accent3>
        <a:srgbClr val="B1B8B8"/>
      </a:accent3>
      <a:accent4>
        <a:srgbClr val="B8A1FF"/>
      </a:accent4>
      <a:accent5>
        <a:srgbClr val="FF2F00"/>
      </a:accent5>
      <a:accent6>
        <a:srgbClr val="7CCBFF"/>
      </a:accent6>
      <a:hlink>
        <a:srgbClr val="B1B8B8"/>
      </a:hlink>
      <a:folHlink>
        <a:srgbClr val="B1B8B8"/>
      </a:folHlink>
    </a:clrScheme>
    <a:fontScheme name="Yuverta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Yuverta.potx" id="{0635E91E-FBA7-4A8B-B522-53C4FF720AC5}" vid="{81EEE544-BE30-41B1-B76B-26E0C066DFE4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F9727D3906D7945984BB753BA79C6C7" ma:contentTypeVersion="14" ma:contentTypeDescription="Een nieuw document maken." ma:contentTypeScope="" ma:versionID="13d1bd52d37d52e88f4cc3000598c755">
  <xsd:schema xmlns:xsd="http://www.w3.org/2001/XMLSchema" xmlns:xs="http://www.w3.org/2001/XMLSchema" xmlns:p="http://schemas.microsoft.com/office/2006/metadata/properties" xmlns:ns2="c67c63a5-6c7f-42bb-9d17-0feff5816463" xmlns:ns3="c20cf8ba-b598-4d03-85bf-01d90a2844ae" targetNamespace="http://schemas.microsoft.com/office/2006/metadata/properties" ma:root="true" ma:fieldsID="cdbfa91b97b664da8bfb3c5d7ea455d6" ns2:_="" ns3:_="">
    <xsd:import namespace="c67c63a5-6c7f-42bb-9d17-0feff5816463"/>
    <xsd:import namespace="c20cf8ba-b598-4d03-85bf-01d90a2844a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7c63a5-6c7f-42bb-9d17-0feff581646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4" nillable="true" ma:taxonomy="true" ma:internalName="lcf76f155ced4ddcb4097134ff3c332f" ma:taxonomyFieldName="MediaServiceImageTags" ma:displayName="Afbeeldingtags" ma:readOnly="false" ma:fieldId="{5cf76f15-5ced-4ddc-b409-7134ff3c332f}" ma:taxonomyMulti="true" ma:sspId="2bf06c9d-aefe-4981-8979-7b8905db08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0cf8ba-b598-4d03-85bf-01d90a2844ae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846b252f-af12-4d5a-a498-f152b1d5d221}" ma:internalName="TaxCatchAll" ma:showField="CatchAllData" ma:web="c20cf8ba-b598-4d03-85bf-01d90a2844a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67c63a5-6c7f-42bb-9d17-0feff5816463">
      <Terms xmlns="http://schemas.microsoft.com/office/infopath/2007/PartnerControls"/>
    </lcf76f155ced4ddcb4097134ff3c332f>
    <TaxCatchAll xmlns="c20cf8ba-b598-4d03-85bf-01d90a2844ae" xsi:nil="true"/>
    <MediaLengthInSeconds xmlns="c67c63a5-6c7f-42bb-9d17-0feff5816463" xsi:nil="true"/>
  </documentManagement>
</p:properties>
</file>

<file path=customXml/itemProps1.xml><?xml version="1.0" encoding="utf-8"?>
<ds:datastoreItem xmlns:ds="http://schemas.openxmlformats.org/officeDocument/2006/customXml" ds:itemID="{361B2D58-936F-4BD2-8FE1-199ADA5CFC5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ECF8EAF-2407-4128-AC50-30ABA1D8BF9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67c63a5-6c7f-42bb-9d17-0feff5816463"/>
    <ds:schemaRef ds:uri="c20cf8ba-b598-4d03-85bf-01d90a2844a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13B809E-9840-4F61-A777-0ECC9F692F13}">
  <ds:schemaRefs>
    <ds:schemaRef ds:uri="http://schemas.microsoft.com/office/2006/metadata/properties"/>
    <ds:schemaRef ds:uri="http://schemas.microsoft.com/office/infopath/2007/PartnerControls"/>
    <ds:schemaRef ds:uri="c6f82ce1-f6df-49a5-8b49-cf8409a27aa4"/>
    <ds:schemaRef ds:uri="2c4f0c93-2979-4f27-aab2-70de95932352"/>
    <ds:schemaRef ds:uri="c67c63a5-6c7f-42bb-9d17-0feff5816463"/>
    <ds:schemaRef ds:uri="c20cf8ba-b598-4d03-85bf-01d90a2844a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Yuverta</Template>
  <TotalTime>392</TotalTime>
  <Words>690</Words>
  <Application>Microsoft Office PowerPoint</Application>
  <PresentationFormat>Breedbeeld</PresentationFormat>
  <Paragraphs>249</Paragraphs>
  <Slides>29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8</vt:i4>
      </vt:variant>
      <vt:variant>
        <vt:lpstr>Thema</vt:lpstr>
      </vt:variant>
      <vt:variant>
        <vt:i4>2</vt:i4>
      </vt:variant>
      <vt:variant>
        <vt:lpstr>Diatitels</vt:lpstr>
      </vt:variant>
      <vt:variant>
        <vt:i4>29</vt:i4>
      </vt:variant>
    </vt:vector>
  </HeadingPairs>
  <TitlesOfParts>
    <vt:vector size="39" baseType="lpstr">
      <vt:lpstr>Arial</vt:lpstr>
      <vt:lpstr>Arial Black</vt:lpstr>
      <vt:lpstr>Calibri</vt:lpstr>
      <vt:lpstr>Calibri Light</vt:lpstr>
      <vt:lpstr>Century Gothic</vt:lpstr>
      <vt:lpstr>Trebuchet MS</vt:lpstr>
      <vt:lpstr>Wingdings</vt:lpstr>
      <vt:lpstr>Wingdings 3</vt:lpstr>
      <vt:lpstr>Yuverta</vt:lpstr>
      <vt:lpstr>Kantoorthema</vt:lpstr>
      <vt:lpstr>PowerPoint-presentatie</vt:lpstr>
      <vt:lpstr>Beroepsproeve Adviseur duurzame leefomgeving</vt:lpstr>
      <vt:lpstr>Beroepsproeve Adviseur duurzame leefomgeving</vt:lpstr>
      <vt:lpstr>Beroepsproeve Adviseur duurzame leefomgeving</vt:lpstr>
      <vt:lpstr>Beroepsproeve Adviseur duurzame leefomgeving</vt:lpstr>
      <vt:lpstr>Financieel management - Herhaling</vt:lpstr>
      <vt:lpstr>Financieel management - Herhaling Belasting toegevoegde waarde</vt:lpstr>
      <vt:lpstr>Financieel management - Herhaling Belasting toegevoegde waarde</vt:lpstr>
      <vt:lpstr>Financieel management - Herhaling Kosten</vt:lpstr>
      <vt:lpstr>Financieel management - Herhaling Kosten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Exploitatiebegroting     </vt:lpstr>
      <vt:lpstr>Exploitatiebegroting     </vt:lpstr>
      <vt:lpstr>Exploitatiebegroting     </vt:lpstr>
      <vt:lpstr>Exploitatiebegroting     </vt:lpstr>
      <vt:lpstr>Exploitatiebegroting     </vt:lpstr>
      <vt:lpstr>Exploitatiebegroting     </vt:lpstr>
      <vt:lpstr>Exploitatiebegroting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Stijn Weijermars</dc:creator>
  <dc:description>Template by HQ Solutions</dc:description>
  <cp:lastModifiedBy>Thomas Noordeloos</cp:lastModifiedBy>
  <cp:revision>31</cp:revision>
  <dcterms:created xsi:type="dcterms:W3CDTF">2021-03-01T11:59:21Z</dcterms:created>
  <dcterms:modified xsi:type="dcterms:W3CDTF">2023-12-20T09:00:23Z</dcterms:modified>
  <cp:version>002</cp:version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0x0101002F9727D3906D7945984BB753BA79C6C7</vt:lpwstr>
  </property>
  <property fmtid="{D5CDD505-2E9C-101B-9397-08002B2CF9AE}" pid="3" name="MediaServiceImageTags">
    <vt:lpwstr/>
  </property>
  <property fmtid="{D5CDD505-2E9C-101B-9397-08002B2CF9AE}" pid="4" name="xd_ProgID">
    <vt:lpwstr/>
  </property>
  <property fmtid="{D5CDD505-2E9C-101B-9397-08002B2CF9AE}" pid="5" name="ComplianceAssetId">
    <vt:lpwstr/>
  </property>
  <property fmtid="{D5CDD505-2E9C-101B-9397-08002B2CF9AE}" pid="6" name="TemplateUrl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  <property fmtid="{D5CDD505-2E9C-101B-9397-08002B2CF9AE}" pid="9" name="xd_Signature">
    <vt:bool>false</vt:bool>
  </property>
</Properties>
</file>